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7FFFCD72_26FECE4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5"/>
  </p:notesMasterIdLst>
  <p:sldIdLst>
    <p:sldId id="2147470706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025B5D-34A5-FBEC-8FDB-74EC039B8F3F}" name="Christine Minnis" initials="CM" userId="S::christine.minnis1@england.nhs.uk::774e5f06-d68e-46a2-bcd9-cfdca4b126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CDEB0-2BA4-493A-99CE-DDA725FCD58F}" v="117" dt="2023-10-12T09:14:44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omments/modernComment_7FFFCD72_26FECE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821F4B-F72D-4406-B581-F7EC3BD27064}" authorId="{77025B5D-34A5-FBEC-8FDB-74EC039B8F3F}" created="2023-10-11T22:28:41.1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54233152" sldId="2147470706"/>
      <ac:spMk id="3" creationId="{FF0A3F58-F242-1359-AD03-9FE73A7216D6}"/>
    </ac:deMkLst>
    <p188:txBody>
      <a:bodyPr/>
      <a:lstStyle/>
      <a:p>
        <a:r>
          <a:rPr lang="en-GB"/>
          <a:t>Use the paused/ decommissioned or not in use vaccine report to check is any data entry records are linked to vaccines from previous campaigns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300C0-B4D5-44D3-B3AD-BCCBBBFC58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3E39-334C-4EE4-95BE-599658564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6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5FF9-6187-5E4D-DBF1-385A465EB9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7279" y="210343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Presentation title (Arial 36 bold)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FE21F3-93E8-D419-AB0C-84A02DCA8A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7279" y="3530391"/>
            <a:ext cx="9144000" cy="466379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(Arial 36)</a:t>
            </a:r>
          </a:p>
        </p:txBody>
      </p:sp>
    </p:spTree>
    <p:extLst>
      <p:ext uri="{BB962C8B-B14F-4D97-AF65-F5344CB8AC3E}">
        <p14:creationId xmlns:p14="http://schemas.microsoft.com/office/powerpoint/2010/main" val="331824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9CDC-E753-0B3B-815F-8F47451B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5290E-ACF8-B0A4-2D50-32809DA9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77BB7-D64B-0C08-4E96-1631BBF7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F672-43B3-3D90-2954-0477E7FE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5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A8430-27C2-3EBC-C975-D1C6359D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A2D09-05B4-75BA-8616-516B9253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CC565-C262-1408-3D7E-F85946A3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5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72D7-7E26-8599-2330-65EDE8B9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012D-01F4-4E4E-E92F-4AD5BFFC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44A6-C18C-13BC-2859-92BADB9DA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52E1D-5D2F-BB28-9374-4F6157D2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1343B-9B09-1BF1-3D8B-4BE5988E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5524A-33DB-9B78-ED4D-12289356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0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79D-201D-AC99-E0E3-CE5FFE27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17234-64AA-60E4-F24B-DBB5996DA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58737-4A4C-5069-DF13-E71935495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E26B6-1FE9-4D96-555A-326C4067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1519-4193-78E0-7BF0-0D3401AE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AE428-432C-229B-7787-566695B5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1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ADAC-954D-6A4E-27CC-F1C94304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0241-21FF-DC89-7C8F-31EE9DDC7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8F7EA-F239-6C38-5856-19A9D263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FC7FB-A032-34E7-5B0F-BA0EDB6C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5C4A5-D905-9371-2B4B-68482C0F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3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829D9-AF58-D560-95BB-F10FBAB60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37EDE-A74D-C2D6-2F54-133561009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895CA-B767-5D86-C70D-448F3626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121A-79F7-E686-4D0B-81E29097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EB357-52FD-6C85-FDEB-ADA183CA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5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1DEA873-0B80-465E-B86A-5A245EEFD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85" y="148645"/>
            <a:ext cx="1248276" cy="119515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79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2244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outh W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EBB5-D973-4401-9483-75E23934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1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5FF9-6187-5E4D-DBF1-385A465E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2101F-C319-4045-895B-D5DFB5038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6739" y="1784350"/>
            <a:ext cx="7900988" cy="292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0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EE71-0844-9BD2-C036-884E4594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7CA41-EC4B-6372-3389-D7C4793CE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F04C-FC31-75BD-6346-83E76455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F7B0-2EA4-8BA9-9861-55CC42F3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0EE92-887E-B0B3-16EE-B34DD2E7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8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F19A-F0A0-F189-872A-894F7838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774B-CD19-7ADA-2A10-09D43F7C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F5BDA-A3C4-B53D-C757-821A59EC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73F5-0A38-9D88-3F73-BE495F9F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3A985-C62B-11E8-C1DD-55A50290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C55D-AC9F-811C-9355-C189F3C6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1C13-8644-9DC3-B4B0-3A25B3B6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87922-42F1-BDEE-4A8B-C7050713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1675-B06A-06CB-C9FF-879CE916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40E6-7ADD-0BA2-ACC1-9ECC7B63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65BD-1696-AC3F-FB1F-99019930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F0F5-5E49-BDEE-B67A-8EB8C1AD5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6511C-6D0E-50CB-7C91-BCB3CF3F5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BE151-D419-B917-1253-5AE131E7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C7EDD-1D86-5656-87F9-56470424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4A5C7-097E-464F-2772-09B9395E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7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103F-F63D-2801-570A-6700530E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71FCC-0CF3-5425-9218-F5F37E483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F4C66-0B79-EF4F-1A2D-691BAA99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1ADA9-15ED-CA0A-E1DF-2FF6C5BA2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0DC7-3BA5-B579-3D6C-8A146449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A2E40-F5A8-5970-1A73-9685FC93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CCF7F-53CF-F2ED-7D3F-ADB5BC24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53996-F620-07D5-B549-391437CC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4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EEBC786-7C1F-7323-C117-1A9F48926D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5458" y="273761"/>
            <a:ext cx="1024676" cy="4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028D0-E380-D726-AE05-EA13B0D4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3817E-1E69-2DAA-8395-E630BBC6D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8E087-FDCE-7875-81BE-343A68ABD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1F5DE-41DB-4CDA-96CA-050A54A9DACF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A5E3-FC39-6BA8-CF04-917B7BE4B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ECF54-5408-8C13-5F05-FD1882631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9D73-35F7-4F42-8386-3C8015EA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2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18/10/relationships/comments" Target="../comments/modernComment_7FFFCD72_26FECE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england.swicars@nhs.net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F976C9A-E7D3-9DB1-F3DE-D098CA297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9023"/>
          <a:stretch/>
        </p:blipFill>
        <p:spPr>
          <a:xfrm>
            <a:off x="9793282" y="4130334"/>
            <a:ext cx="2239377" cy="1262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2682F-12E4-1386-6D68-7D2182FE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6" y="121525"/>
            <a:ext cx="9425544" cy="553798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Reminder: Point of Care system Recording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3F58-F242-1359-AD03-9FE73A7216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74" y="675323"/>
            <a:ext cx="12046540" cy="647106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sz="2300" b="1" dirty="0">
                <a:latin typeface="+mn-lt"/>
              </a:rPr>
              <a:t>The current COVID-19 vaccines deployed in the AW 23 / 24 campaign are: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Pfizer - Comirnaty ® Original / Omicron BA4-5 (grey cap)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Pfizer - Comirnaty ® Omicron XBB.1.5 30 micrograms / dose (grey cap)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Pfizer - Comirnaty ® Omicron XBB.1.5 10 micrograms / dose (blue cap)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Moderna - </a:t>
            </a:r>
            <a:r>
              <a:rPr lang="en-GB" sz="2300" dirty="0" err="1">
                <a:latin typeface="+mn-lt"/>
              </a:rPr>
              <a:t>SpikeVax</a:t>
            </a:r>
            <a:r>
              <a:rPr lang="en-GB" sz="2300" dirty="0">
                <a:latin typeface="+mn-lt"/>
              </a:rPr>
              <a:t> XBB.1.5 0.1mg/mL  (blue cap)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Pfizer - Comirnaty ® Omicron XBB.1.5 3 micrograms /dose (magenta cap)</a:t>
            </a:r>
          </a:p>
          <a:p>
            <a:pPr marL="0" indent="0">
              <a:buNone/>
            </a:pPr>
            <a:r>
              <a:rPr lang="en-GB" sz="2300" dirty="0">
                <a:latin typeface="+mn-lt"/>
              </a:rPr>
              <a:t>Sanofi - </a:t>
            </a:r>
            <a:r>
              <a:rPr lang="en-GB" sz="2300" dirty="0" err="1">
                <a:latin typeface="+mn-lt"/>
              </a:rPr>
              <a:t>VidPrevTyn</a:t>
            </a:r>
            <a:r>
              <a:rPr lang="en-GB" sz="2300" dirty="0">
                <a:latin typeface="+mn-lt"/>
              </a:rPr>
              <a:t> Beta ® (Green/Yellow cap)</a:t>
            </a:r>
          </a:p>
          <a:p>
            <a:pPr marL="0" indent="0">
              <a:buNone/>
            </a:pPr>
            <a:endParaRPr lang="en-GB" sz="2300" dirty="0">
              <a:latin typeface="+mn-lt"/>
              <a:cs typeface="Calibri"/>
            </a:endParaRPr>
          </a:p>
          <a:p>
            <a:r>
              <a:rPr lang="en-GB" sz="2300" b="1" dirty="0">
                <a:latin typeface="+mn-lt"/>
              </a:rPr>
              <a:t>(Message) </a:t>
            </a:r>
            <a:r>
              <a:rPr lang="en-GB" sz="2300" dirty="0">
                <a:latin typeface="+mn-lt"/>
              </a:rPr>
              <a:t>Remain vigilant when recording the correct vaccine from the PoC system pick list.</a:t>
            </a:r>
          </a:p>
          <a:p>
            <a:r>
              <a:rPr lang="en-GB" sz="2300" dirty="0">
                <a:latin typeface="+mn-lt"/>
              </a:rPr>
              <a:t>(</a:t>
            </a:r>
            <a:r>
              <a:rPr lang="en-GB" sz="2300" b="1" dirty="0">
                <a:latin typeface="+mn-lt"/>
              </a:rPr>
              <a:t>Why</a:t>
            </a:r>
            <a:r>
              <a:rPr lang="en-GB" sz="2300" dirty="0">
                <a:latin typeface="+mn-lt"/>
              </a:rPr>
              <a:t>) Some of the vaccines in the drop-down pick lists are from previous phases of the programme</a:t>
            </a:r>
          </a:p>
          <a:p>
            <a:r>
              <a:rPr lang="en-GB" sz="2300" dirty="0">
                <a:latin typeface="+mn-lt"/>
              </a:rPr>
              <a:t>(</a:t>
            </a:r>
            <a:r>
              <a:rPr lang="en-GB" sz="2300" b="1" dirty="0">
                <a:latin typeface="+mn-lt"/>
              </a:rPr>
              <a:t>Impact) </a:t>
            </a:r>
            <a:r>
              <a:rPr lang="en-GB" sz="2300" dirty="0">
                <a:latin typeface="+mn-lt"/>
              </a:rPr>
              <a:t>Incorrect selection results in: Incorrect patient records, increased workload on clinical teams investigating errors on the system, increased time to correct patient records</a:t>
            </a:r>
          </a:p>
          <a:p>
            <a:pPr marL="0" indent="0">
              <a:buNone/>
            </a:pPr>
            <a:r>
              <a:rPr lang="en-GB" sz="2300" b="1" dirty="0">
                <a:latin typeface="+mn-lt"/>
              </a:rPr>
              <a:t>Top tips – STOP, THINK, ACT</a:t>
            </a:r>
          </a:p>
          <a:p>
            <a:r>
              <a:rPr lang="en-GB" sz="2300" dirty="0">
                <a:latin typeface="+mn-lt"/>
              </a:rPr>
              <a:t>Ensure all the team are clear on the vaccine/s being used for the clinic session</a:t>
            </a:r>
          </a:p>
          <a:p>
            <a:r>
              <a:rPr lang="en-GB" sz="2300" dirty="0">
                <a:latin typeface="+mn-lt"/>
              </a:rPr>
              <a:t>If using the system stock manager tool </a:t>
            </a:r>
            <a:r>
              <a:rPr lang="en-GB" sz="2300" dirty="0">
                <a:solidFill>
                  <a:srgbClr val="0070C0"/>
                </a:solidFill>
                <a:latin typeface="+mn-lt"/>
              </a:rPr>
              <a:t>ALWAYS SECOND CHECK </a:t>
            </a:r>
            <a:r>
              <a:rPr lang="en-GB" sz="2300" dirty="0">
                <a:latin typeface="+mn-lt"/>
              </a:rPr>
              <a:t>vaccine batch information and name</a:t>
            </a:r>
          </a:p>
          <a:p>
            <a:r>
              <a:rPr lang="en-GB" sz="2300" dirty="0">
                <a:solidFill>
                  <a:srgbClr val="0070C0"/>
                </a:solidFill>
                <a:latin typeface="+mn-lt"/>
              </a:rPr>
              <a:t>Cross check </a:t>
            </a:r>
            <a:r>
              <a:rPr lang="en-GB" sz="2300" dirty="0">
                <a:latin typeface="+mn-lt"/>
              </a:rPr>
              <a:t>the correct vaccine information </a:t>
            </a:r>
            <a:r>
              <a:rPr lang="en-GB" sz="2300" dirty="0">
                <a:solidFill>
                  <a:srgbClr val="0070C0"/>
                </a:solidFill>
                <a:latin typeface="+mn-lt"/>
              </a:rPr>
              <a:t>every time </a:t>
            </a:r>
            <a:r>
              <a:rPr lang="en-GB" sz="2300" dirty="0">
                <a:latin typeface="+mn-lt"/>
              </a:rPr>
              <a:t>you enter a patient record </a:t>
            </a:r>
          </a:p>
          <a:p>
            <a:r>
              <a:rPr lang="en-GB" sz="2300" dirty="0">
                <a:latin typeface="+mn-lt"/>
              </a:rPr>
              <a:t>Be aware, the vaccine brand name appears first so ensure you </a:t>
            </a:r>
            <a:r>
              <a:rPr lang="en-GB" sz="2300" dirty="0">
                <a:solidFill>
                  <a:srgbClr val="0070C0"/>
                </a:solidFill>
                <a:latin typeface="+mn-lt"/>
              </a:rPr>
              <a:t>check the full details of the vaccine</a:t>
            </a:r>
            <a:r>
              <a:rPr lang="en-GB" sz="2300" dirty="0">
                <a:latin typeface="+mn-lt"/>
              </a:rPr>
              <a:t>. Both Comirnaty ® BA1 and BA4/5 can be selected on the systems but are they</a:t>
            </a:r>
            <a:r>
              <a:rPr lang="en-GB" sz="2300" b="1" i="1" dirty="0">
                <a:latin typeface="+mn-lt"/>
              </a:rPr>
              <a:t> not </a:t>
            </a:r>
            <a:r>
              <a:rPr lang="en-GB" sz="2300" dirty="0">
                <a:latin typeface="+mn-lt"/>
              </a:rPr>
              <a:t>the same vaccine. There are also </a:t>
            </a:r>
            <a:r>
              <a:rPr lang="en-GB" sz="2300" u="sng" dirty="0">
                <a:latin typeface="+mn-lt"/>
              </a:rPr>
              <a:t>three different </a:t>
            </a:r>
            <a:r>
              <a:rPr lang="en-GB" sz="2300" dirty="0">
                <a:latin typeface="+mn-lt"/>
              </a:rPr>
              <a:t>age specific XXB.1.5 Comirnaty vaccines being introduced this autumn so check the dose carefully.</a:t>
            </a:r>
          </a:p>
          <a:p>
            <a:r>
              <a:rPr lang="en-GB" sz="2300" dirty="0">
                <a:latin typeface="+mn-lt"/>
              </a:rPr>
              <a:t>Flag any issues with missing patient vaccination records to support data flow checks.</a:t>
            </a:r>
          </a:p>
          <a:p>
            <a:endParaRPr lang="en-GB" sz="2300" dirty="0"/>
          </a:p>
        </p:txBody>
      </p:sp>
      <p:pic>
        <p:nvPicPr>
          <p:cNvPr id="1028" name="Picture 4" descr="A hand holding a vial with liquid&#10;&#10;Description automatically generated">
            <a:extLst>
              <a:ext uri="{FF2B5EF4-FFF2-40B4-BE49-F238E27FC236}">
                <a16:creationId xmlns:a16="http://schemas.microsoft.com/office/drawing/2014/main" id="{FBA7EE2D-E25F-5895-9C84-1A4C6721E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1" t="-3818" r="7785" b="10703"/>
          <a:stretch/>
        </p:blipFill>
        <p:spPr bwMode="auto">
          <a:xfrm>
            <a:off x="8517834" y="75649"/>
            <a:ext cx="3429001" cy="28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696531-F23A-2DB4-EF37-C43D7CB6F1BA}"/>
              </a:ext>
            </a:extLst>
          </p:cNvPr>
          <p:cNvSpPr txBox="1"/>
          <p:nvPr/>
        </p:nvSpPr>
        <p:spPr>
          <a:xfrm>
            <a:off x="9875878" y="1045213"/>
            <a:ext cx="96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Designated sites only: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93694F-9C61-8387-7727-D903E5DD2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920" y="1471321"/>
            <a:ext cx="728957" cy="144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7E6ED-6B79-7C02-9F80-957C947FE598}"/>
              </a:ext>
            </a:extLst>
          </p:cNvPr>
          <p:cNvSpPr txBox="1"/>
          <p:nvPr/>
        </p:nvSpPr>
        <p:spPr>
          <a:xfrm>
            <a:off x="0" y="6621059"/>
            <a:ext cx="86191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[South West Screening &amp; Immunisations Service – COVID-19 Vaccination Programme Vaccine  Expiry Support Tool (V1) Date 01/10/2023 contact email: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england.swicars@nhs.net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]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729B8-1EB0-C696-B891-E2CAB154CB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9" r="7633" b="954"/>
          <a:stretch/>
        </p:blipFill>
        <p:spPr>
          <a:xfrm>
            <a:off x="8619182" y="182167"/>
            <a:ext cx="892048" cy="27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315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BE64DDF-AFBC-F31E-9BC2-772F1B105050}"/>
              </a:ext>
            </a:extLst>
          </p:cNvPr>
          <p:cNvSpPr/>
          <p:nvPr/>
        </p:nvSpPr>
        <p:spPr>
          <a:xfrm>
            <a:off x="4068530" y="1167717"/>
            <a:ext cx="4064400" cy="4814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80DCDE-8711-502A-75E9-83A26CBFFCBC}"/>
              </a:ext>
            </a:extLst>
          </p:cNvPr>
          <p:cNvSpPr/>
          <p:nvPr/>
        </p:nvSpPr>
        <p:spPr>
          <a:xfrm>
            <a:off x="0" y="1167718"/>
            <a:ext cx="4064400" cy="4814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62027-67C6-72FF-EA64-66AB3F689B48}"/>
              </a:ext>
            </a:extLst>
          </p:cNvPr>
          <p:cNvSpPr txBox="1"/>
          <p:nvPr/>
        </p:nvSpPr>
        <p:spPr>
          <a:xfrm>
            <a:off x="654150" y="4865957"/>
            <a:ext cx="285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years and over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9615A-BC27-1BBE-339D-D0DBCC6E1A51}"/>
              </a:ext>
            </a:extLst>
          </p:cNvPr>
          <p:cNvSpPr txBox="1"/>
          <p:nvPr/>
        </p:nvSpPr>
        <p:spPr>
          <a:xfrm>
            <a:off x="4648600" y="4872874"/>
            <a:ext cx="3524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years and over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D0397A-FB42-C7BC-8373-09AF56136C5F}"/>
              </a:ext>
            </a:extLst>
          </p:cNvPr>
          <p:cNvSpPr/>
          <p:nvPr/>
        </p:nvSpPr>
        <p:spPr>
          <a:xfrm>
            <a:off x="8124825" y="1163618"/>
            <a:ext cx="4064400" cy="48508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79956-924E-4667-0FF3-413EBE0799E7}"/>
              </a:ext>
            </a:extLst>
          </p:cNvPr>
          <p:cNvSpPr txBox="1"/>
          <p:nvPr/>
        </p:nvSpPr>
        <p:spPr>
          <a:xfrm>
            <a:off x="8132930" y="4398435"/>
            <a:ext cx="4056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Comirnaty XBB.1.5 10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micrograms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3B6F45-1916-821B-B798-E26B17581EB5}"/>
              </a:ext>
            </a:extLst>
          </p:cNvPr>
          <p:cNvSpPr txBox="1"/>
          <p:nvPr/>
        </p:nvSpPr>
        <p:spPr>
          <a:xfrm>
            <a:off x="8761315" y="4865213"/>
            <a:ext cx="3022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years to 11 years 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16DE07-FD26-CC64-7028-F1575FEEA0D5}"/>
              </a:ext>
            </a:extLst>
          </p:cNvPr>
          <p:cNvSpPr/>
          <p:nvPr/>
        </p:nvSpPr>
        <p:spPr>
          <a:xfrm>
            <a:off x="0" y="5981752"/>
            <a:ext cx="12192000" cy="876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65FDAD-DA0C-DA5F-549A-FDFCCBCA5451}"/>
              </a:ext>
            </a:extLst>
          </p:cNvPr>
          <p:cNvSpPr/>
          <p:nvPr/>
        </p:nvSpPr>
        <p:spPr>
          <a:xfrm>
            <a:off x="0" y="0"/>
            <a:ext cx="12192000" cy="116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34921D-99E4-7F69-EFDA-647F7CD5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73" y="1349834"/>
            <a:ext cx="1563308" cy="33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38151E-F351-9653-7EE3-89DA03DA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75" y="1745136"/>
            <a:ext cx="1409700" cy="23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close-up of a bottle&#10;&#10;Description automatically generated">
            <a:extLst>
              <a:ext uri="{FF2B5EF4-FFF2-40B4-BE49-F238E27FC236}">
                <a16:creationId xmlns:a16="http://schemas.microsoft.com/office/drawing/2014/main" id="{7EBE2502-75DD-D19A-8BA0-28F0690A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09" y="1320734"/>
            <a:ext cx="1563308" cy="33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3F7602-7FAD-066F-5169-E1A6A0A8614B}"/>
              </a:ext>
            </a:extLst>
          </p:cNvPr>
          <p:cNvSpPr txBox="1"/>
          <p:nvPr/>
        </p:nvSpPr>
        <p:spPr>
          <a:xfrm>
            <a:off x="654150" y="6152694"/>
            <a:ext cx="5327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Note: There are other COVID-19 vaccines in the programme. Check you have the RIGHT vaccine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1419E-934D-A38F-1112-C2C5EFE7254B}"/>
              </a:ext>
            </a:extLst>
          </p:cNvPr>
          <p:cNvSpPr txBox="1"/>
          <p:nvPr/>
        </p:nvSpPr>
        <p:spPr>
          <a:xfrm>
            <a:off x="7935882" y="6306167"/>
            <a:ext cx="467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Please escalate any clinical incidents to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SWICARS@nhs.net 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NHSE SW 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version 1.0 11/10/23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A9545-F2BE-C5F4-9293-BE5CC8D12BE2}"/>
              </a:ext>
            </a:extLst>
          </p:cNvPr>
          <p:cNvSpPr txBox="1"/>
          <p:nvPr/>
        </p:nvSpPr>
        <p:spPr>
          <a:xfrm>
            <a:off x="2586037" y="72777"/>
            <a:ext cx="71104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 XBB.1.5 Vaccines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RIGHT AGE | RIGHT DOSE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D690188-CFCF-99D3-C860-3EB0869A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200" y="203610"/>
            <a:ext cx="1883195" cy="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0E8B8-280B-1D37-F7DD-6D72357B9A02}"/>
              </a:ext>
            </a:extLst>
          </p:cNvPr>
          <p:cNvSpPr txBox="1">
            <a:spLocks/>
          </p:cNvSpPr>
          <p:nvPr/>
        </p:nvSpPr>
        <p:spPr>
          <a:xfrm>
            <a:off x="130482" y="4377241"/>
            <a:ext cx="3987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Comirnaty XBB.1.5 30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micrograms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4B170-348D-AA91-2099-92C3195374A5}"/>
              </a:ext>
            </a:extLst>
          </p:cNvPr>
          <p:cNvSpPr txBox="1"/>
          <p:nvPr/>
        </p:nvSpPr>
        <p:spPr>
          <a:xfrm>
            <a:off x="4301291" y="4398435"/>
            <a:ext cx="352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Spikevax XBB.1.5 0.1mg/mL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D29A8F-FA6C-099C-0726-E2E4DA9EDE55}"/>
              </a:ext>
            </a:extLst>
          </p:cNvPr>
          <p:cNvCxnSpPr>
            <a:cxnSpLocks/>
          </p:cNvCxnSpPr>
          <p:nvPr/>
        </p:nvCxnSpPr>
        <p:spPr>
          <a:xfrm>
            <a:off x="8743535" y="4837382"/>
            <a:ext cx="2871487" cy="0"/>
          </a:xfrm>
          <a:prstGeom prst="line">
            <a:avLst/>
          </a:prstGeom>
          <a:ln cmpd="sng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B299D5-842F-7712-62BE-8314820E9E90}"/>
              </a:ext>
            </a:extLst>
          </p:cNvPr>
          <p:cNvCxnSpPr>
            <a:cxnSpLocks/>
          </p:cNvCxnSpPr>
          <p:nvPr/>
        </p:nvCxnSpPr>
        <p:spPr>
          <a:xfrm>
            <a:off x="4654770" y="4837382"/>
            <a:ext cx="2871487" cy="0"/>
          </a:xfrm>
          <a:prstGeom prst="line">
            <a:avLst/>
          </a:prstGeom>
          <a:ln cmpd="sng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3A32D-B002-0FD3-AB80-33D9DD64FDDB}"/>
              </a:ext>
            </a:extLst>
          </p:cNvPr>
          <p:cNvCxnSpPr>
            <a:cxnSpLocks/>
          </p:cNvCxnSpPr>
          <p:nvPr/>
        </p:nvCxnSpPr>
        <p:spPr>
          <a:xfrm>
            <a:off x="597755" y="4837382"/>
            <a:ext cx="2871487" cy="0"/>
          </a:xfrm>
          <a:prstGeom prst="line">
            <a:avLst/>
          </a:prstGeom>
          <a:ln cmpd="sng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14658A-9544-0F7D-6AD8-81F048D92AF9}"/>
              </a:ext>
            </a:extLst>
          </p:cNvPr>
          <p:cNvSpPr txBox="1"/>
          <p:nvPr/>
        </p:nvSpPr>
        <p:spPr>
          <a:xfrm>
            <a:off x="10177724" y="4930517"/>
            <a:ext cx="27622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(Note : new dose / ready to use)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305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 all staff briefing presentation - Presenter Template.potx" id="{EF8B9847-0EF7-4EDD-864D-E1E8E164807F}" vid="{C803E463-ACB6-44F7-9316-337A24CB4F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438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Office Theme</vt:lpstr>
      <vt:lpstr>Reminder: Point of Care system Recording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 23/24 COVID-19 programme planning   Workforce leads update</dc:title>
  <dc:creator>Christine Minnis</dc:creator>
  <cp:lastModifiedBy>Mason Amanda (Roaming)</cp:lastModifiedBy>
  <cp:revision>7</cp:revision>
  <dcterms:created xsi:type="dcterms:W3CDTF">2023-08-18T15:12:19Z</dcterms:created>
  <dcterms:modified xsi:type="dcterms:W3CDTF">2023-10-23T15:17:24Z</dcterms:modified>
</cp:coreProperties>
</file>