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F52E-C574-C26E-FBED-7351088D6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80A66-98E7-3604-90D9-FCFC4E410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B697B-8E71-9027-6133-2CD9EE5B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B83C-8700-F1D3-3A96-E9FAD7C0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3FD40-97E8-F561-941F-00CEC6BA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6728-645A-205A-E5A3-E786F54B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48FC3-5C9D-8C13-F4A4-B8AD7BFF7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BCBE-B8DF-2003-1E0A-218F1259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71D5-9FE5-3AE7-1FA3-206E77E9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7081F-2986-70FF-4D5C-487EA527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7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1ADA31-4991-C704-F99D-28A7B098D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D4598-043E-C2C5-4AE4-EFCC953D3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3E7E-DF6C-FFFA-D6B4-9C87BBD6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6C39-EE23-5C96-D0A3-DD65B192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4FA9-8BEE-14B0-91EA-4527D4DE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57FD-8DBC-76EC-7FE4-1C7E1429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9F87-DB0E-4F16-5E38-E23CDA47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761E0-18EF-05A8-E7F0-117415A1F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D03EE-6632-59B6-AEAE-6CF5D847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B064-8E93-05D9-2257-0AC55098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1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B63A-9A3F-8AF7-4286-8B9E14B5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C0766-6DC3-8DF8-EBF6-AC88B5A8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9B70C-643A-FF3E-2E57-3C0DA8F9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114A-C13A-2156-FEC4-0F98FAF2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10FE-478F-00CD-6DD2-83EF74D9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2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4429-5B13-2F68-F22C-E2B8393E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2FC1-E7B9-C541-6427-0763F46F2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9A04-F5D7-6C5F-660A-042E6275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757CC-9085-1B2B-8948-5FC2BCD7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9D110-2C06-A567-03A5-ED136D3A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90C23-415A-5B66-B5EE-4017EAB4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4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7EE5-6ACF-C3B9-119C-1A9676B5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8D85-F9AE-879E-FD75-A7554720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7485F-90D8-C02D-006D-E3C449A24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3E88-2778-F78A-13AD-FD8B1A28B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AD38B-F75C-8DFF-FD9D-080CCE31E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0E155-6E16-03E4-E221-000E0276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0C97F-7EE4-F52D-2C47-3CBBA876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8E240F-CD66-3EDA-FFEC-38AC3491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4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BF02-858F-1A2C-859C-2EB7A85D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2FCF6-5BB8-2761-C76D-B8983ACF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CD732-BA10-6843-455E-1E0FF22E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AD9F8-D795-111A-4A68-3F832ABD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8C851-F0C5-F039-EA6F-F38DFF9D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82219-741D-97EE-2A80-F8C44383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C890F-DDFC-384D-DE11-67B4E2CC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3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AE810-1610-1353-BD22-BABB2F5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0689-2F02-0930-8D33-745AA9C4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4BB86-04DB-FF1E-678A-A398E243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BE6E0-0348-D93C-5032-8DBD0BF7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1099D-E610-D7DA-2845-227782BF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C9DD8-DFE7-EAC8-F3F0-ACABAE62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8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1690-3DDD-64AB-2A06-E7F4A575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A3E7A-9649-7670-B4B6-7AD7B4787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3A9F3-A551-F34E-F55B-1F7B950FB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CBD9D-BD1A-7848-D95E-438FE758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3A389-7EFD-1057-7208-AA8B3D12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0A673-EA7D-DFD6-F0F8-ED39180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7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3088E-9DC2-A576-2734-76FE42B3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D474-9A6B-526D-3ED3-F95A4CAF2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FDB00-8718-FAA9-798D-2C533711B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38BD-BAE0-454F-BA6C-7A103EE97123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1A7D-A691-A7F0-488A-97E59212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31A7E-AB73-F7C3-8FC0-86C8A1DC1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D4BD-130A-41F2-A08F-F3633FD8A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FCC7-928D-8FF9-17B6-B4BFF6291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B403B-B4E9-23A4-05DE-C4CFBC2BC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nurse putting on a gloved foot&#10;&#10;Description automatically generated">
            <a:extLst>
              <a:ext uri="{FF2B5EF4-FFF2-40B4-BE49-F238E27FC236}">
                <a16:creationId xmlns:a16="http://schemas.microsoft.com/office/drawing/2014/main" id="{5EB24F3E-9739-82D1-9BB0-4260099E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CB239-4769-ADCC-6690-000082235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8" t="36171" r="24924" b="14285"/>
          <a:stretch/>
        </p:blipFill>
        <p:spPr>
          <a:xfrm>
            <a:off x="10671853" y="0"/>
            <a:ext cx="1520147" cy="151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65D1A-B7AC-4CCD-B0D7-F8F7E409FE91}"/>
              </a:ext>
            </a:extLst>
          </p:cNvPr>
          <p:cNvSpPr txBox="1"/>
          <p:nvPr/>
        </p:nvSpPr>
        <p:spPr>
          <a:xfrm>
            <a:off x="10583259" y="1510876"/>
            <a:ext cx="169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SCAN TO TAKE THE SURVEY</a:t>
            </a:r>
          </a:p>
        </p:txBody>
      </p:sp>
    </p:spTree>
    <p:extLst>
      <p:ext uri="{BB962C8B-B14F-4D97-AF65-F5344CB8AC3E}">
        <p14:creationId xmlns:p14="http://schemas.microsoft.com/office/powerpoint/2010/main" val="145394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Derevo</dc:creator>
  <cp:lastModifiedBy>Raquel Derevo</cp:lastModifiedBy>
  <cp:revision>3</cp:revision>
  <dcterms:created xsi:type="dcterms:W3CDTF">2023-07-05T07:02:58Z</dcterms:created>
  <dcterms:modified xsi:type="dcterms:W3CDTF">2023-07-05T07:52:18Z</dcterms:modified>
</cp:coreProperties>
</file>