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67" r:id="rId14"/>
    <p:sldId id="268" r:id="rId15"/>
    <p:sldId id="269" r:id="rId16"/>
    <p:sldId id="272" r:id="rId17"/>
    <p:sldId id="275" r:id="rId18"/>
    <p:sldId id="274"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98"/>
  </p:normalViewPr>
  <p:slideViewPr>
    <p:cSldViewPr snapToGrid="0" snapToObjects="1">
      <p:cViewPr varScale="1">
        <p:scale>
          <a:sx n="90" d="100"/>
          <a:sy n="90" d="100"/>
        </p:scale>
        <p:origin x="232"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5.sv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7.xml.rels><?xml version="1.0" encoding="UTF-8" standalone="yes"?>
<Relationships xmlns="http://schemas.openxmlformats.org/package/2006/relationships"><Relationship Id="rId1" Type="http://schemas.openxmlformats.org/officeDocument/2006/relationships/hyperlink" Target="https://www.rcn.org.uk/Professional-Development/publications/pub-007441"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1" Type="http://schemas.openxmlformats.org/officeDocument/2006/relationships/hyperlink" Target="https://www.rcn.org.uk/Professional-Development/publications/pub-007441"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568DC-9130-4F9A-9894-A2BF24BE9E7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A4E7956-E686-419F-AB62-802ACF5E5596}">
      <dgm:prSet/>
      <dgm:spPr/>
      <dgm:t>
        <a:bodyPr/>
        <a:lstStyle/>
        <a:p>
          <a:r>
            <a:rPr lang="en-GB"/>
            <a:t>PGDs allow specified health professionals to supply and / or administer a medicine directly to a patient with an identified clinical condition without the need for a prescription or an instruction from a prescriber. </a:t>
          </a:r>
          <a:endParaRPr lang="en-US"/>
        </a:p>
      </dgm:t>
    </dgm:pt>
    <dgm:pt modelId="{BE4542FF-943A-41E4-A8DA-FE4B67EEF88E}" type="parTrans" cxnId="{92724538-4A27-4A71-9CA3-2608049B11C0}">
      <dgm:prSet/>
      <dgm:spPr/>
      <dgm:t>
        <a:bodyPr/>
        <a:lstStyle/>
        <a:p>
          <a:endParaRPr lang="en-US"/>
        </a:p>
      </dgm:t>
    </dgm:pt>
    <dgm:pt modelId="{349C7ED6-6E20-498C-A4FD-5DB7D9FD1DD2}" type="sibTrans" cxnId="{92724538-4A27-4A71-9CA3-2608049B11C0}">
      <dgm:prSet/>
      <dgm:spPr/>
      <dgm:t>
        <a:bodyPr/>
        <a:lstStyle/>
        <a:p>
          <a:endParaRPr lang="en-US"/>
        </a:p>
      </dgm:t>
    </dgm:pt>
    <dgm:pt modelId="{6C2923C3-20CA-4EC2-9B65-ACA3236BC635}">
      <dgm:prSet/>
      <dgm:spPr/>
      <dgm:t>
        <a:bodyPr/>
        <a:lstStyle/>
        <a:p>
          <a:r>
            <a:rPr lang="en-GB"/>
            <a:t>The health professional working within the PGD is responsible for assessing that the patient fits the criteria set out in the PGD.</a:t>
          </a:r>
          <a:endParaRPr lang="en-US"/>
        </a:p>
      </dgm:t>
    </dgm:pt>
    <dgm:pt modelId="{D75FCE08-E251-493D-A77C-8100F43F655C}" type="parTrans" cxnId="{EDDEA07D-9213-489B-A5AC-8F01F7FA247A}">
      <dgm:prSet/>
      <dgm:spPr/>
      <dgm:t>
        <a:bodyPr/>
        <a:lstStyle/>
        <a:p>
          <a:endParaRPr lang="en-US"/>
        </a:p>
      </dgm:t>
    </dgm:pt>
    <dgm:pt modelId="{FE03ACC4-1AB6-4976-8536-7F912788FE40}" type="sibTrans" cxnId="{EDDEA07D-9213-489B-A5AC-8F01F7FA247A}">
      <dgm:prSet/>
      <dgm:spPr/>
      <dgm:t>
        <a:bodyPr/>
        <a:lstStyle/>
        <a:p>
          <a:endParaRPr lang="en-US"/>
        </a:p>
      </dgm:t>
    </dgm:pt>
    <dgm:pt modelId="{AEA96839-D0E1-419C-8C5D-2E92521B9799}" type="pres">
      <dgm:prSet presAssocID="{B64568DC-9130-4F9A-9894-A2BF24BE9E78}" presName="root" presStyleCnt="0">
        <dgm:presLayoutVars>
          <dgm:dir/>
          <dgm:resizeHandles val="exact"/>
        </dgm:presLayoutVars>
      </dgm:prSet>
      <dgm:spPr/>
    </dgm:pt>
    <dgm:pt modelId="{0A3F3638-830F-45E0-AF69-440B962F2429}" type="pres">
      <dgm:prSet presAssocID="{4A4E7956-E686-419F-AB62-802ACF5E5596}" presName="compNode" presStyleCnt="0"/>
      <dgm:spPr/>
    </dgm:pt>
    <dgm:pt modelId="{23BEFC06-95C6-4140-BCC6-75D6CB7703C0}" type="pres">
      <dgm:prSet presAssocID="{4A4E7956-E686-419F-AB62-802ACF5E5596}" presName="bgRect" presStyleLbl="bgShp" presStyleIdx="0" presStyleCnt="2"/>
      <dgm:spPr/>
    </dgm:pt>
    <dgm:pt modelId="{AA6AF382-58BD-460B-8C78-61086F443196}" type="pres">
      <dgm:prSet presAssocID="{4A4E7956-E686-419F-AB62-802ACF5E55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04FC8387-E89F-48D2-8927-E10D67B1F0E4}" type="pres">
      <dgm:prSet presAssocID="{4A4E7956-E686-419F-AB62-802ACF5E5596}" presName="spaceRect" presStyleCnt="0"/>
      <dgm:spPr/>
    </dgm:pt>
    <dgm:pt modelId="{AE1BCEBD-D4B3-42DA-8305-9495043D7C7A}" type="pres">
      <dgm:prSet presAssocID="{4A4E7956-E686-419F-AB62-802ACF5E5596}" presName="parTx" presStyleLbl="revTx" presStyleIdx="0" presStyleCnt="2">
        <dgm:presLayoutVars>
          <dgm:chMax val="0"/>
          <dgm:chPref val="0"/>
        </dgm:presLayoutVars>
      </dgm:prSet>
      <dgm:spPr/>
    </dgm:pt>
    <dgm:pt modelId="{D1053217-1DA7-4F48-BECA-7CE8E8B58E4F}" type="pres">
      <dgm:prSet presAssocID="{349C7ED6-6E20-498C-A4FD-5DB7D9FD1DD2}" presName="sibTrans" presStyleCnt="0"/>
      <dgm:spPr/>
    </dgm:pt>
    <dgm:pt modelId="{8BD7A57B-A965-477B-ACE7-A7E11A6AF413}" type="pres">
      <dgm:prSet presAssocID="{6C2923C3-20CA-4EC2-9B65-ACA3236BC635}" presName="compNode" presStyleCnt="0"/>
      <dgm:spPr/>
    </dgm:pt>
    <dgm:pt modelId="{4D6FCCC7-CEA4-4918-BD15-B784A0A6C106}" type="pres">
      <dgm:prSet presAssocID="{6C2923C3-20CA-4EC2-9B65-ACA3236BC635}" presName="bgRect" presStyleLbl="bgShp" presStyleIdx="1" presStyleCnt="2"/>
      <dgm:spPr/>
    </dgm:pt>
    <dgm:pt modelId="{82863F82-F5A0-43D8-A543-5C4D7E84132D}" type="pres">
      <dgm:prSet presAssocID="{6C2923C3-20CA-4EC2-9B65-ACA3236BC63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262BD07-6C2F-440B-B524-CC89FC774A2B}" type="pres">
      <dgm:prSet presAssocID="{6C2923C3-20CA-4EC2-9B65-ACA3236BC635}" presName="spaceRect" presStyleCnt="0"/>
      <dgm:spPr/>
    </dgm:pt>
    <dgm:pt modelId="{D2D8E8DE-B42A-462B-B0C0-8C2BB0517102}" type="pres">
      <dgm:prSet presAssocID="{6C2923C3-20CA-4EC2-9B65-ACA3236BC635}" presName="parTx" presStyleLbl="revTx" presStyleIdx="1" presStyleCnt="2">
        <dgm:presLayoutVars>
          <dgm:chMax val="0"/>
          <dgm:chPref val="0"/>
        </dgm:presLayoutVars>
      </dgm:prSet>
      <dgm:spPr/>
    </dgm:pt>
  </dgm:ptLst>
  <dgm:cxnLst>
    <dgm:cxn modelId="{92724538-4A27-4A71-9CA3-2608049B11C0}" srcId="{B64568DC-9130-4F9A-9894-A2BF24BE9E78}" destId="{4A4E7956-E686-419F-AB62-802ACF5E5596}" srcOrd="0" destOrd="0" parTransId="{BE4542FF-943A-41E4-A8DA-FE4B67EEF88E}" sibTransId="{349C7ED6-6E20-498C-A4FD-5DB7D9FD1DD2}"/>
    <dgm:cxn modelId="{D048045F-7307-4B99-BFF3-EBDF09FAD0F9}" type="presOf" srcId="{6C2923C3-20CA-4EC2-9B65-ACA3236BC635}" destId="{D2D8E8DE-B42A-462B-B0C0-8C2BB0517102}" srcOrd="0" destOrd="0" presId="urn:microsoft.com/office/officeart/2018/2/layout/IconVerticalSolidList"/>
    <dgm:cxn modelId="{F2FCEE7B-15C7-4E25-91C2-242D265C119E}" type="presOf" srcId="{B64568DC-9130-4F9A-9894-A2BF24BE9E78}" destId="{AEA96839-D0E1-419C-8C5D-2E92521B9799}" srcOrd="0" destOrd="0" presId="urn:microsoft.com/office/officeart/2018/2/layout/IconVerticalSolidList"/>
    <dgm:cxn modelId="{EDDEA07D-9213-489B-A5AC-8F01F7FA247A}" srcId="{B64568DC-9130-4F9A-9894-A2BF24BE9E78}" destId="{6C2923C3-20CA-4EC2-9B65-ACA3236BC635}" srcOrd="1" destOrd="0" parTransId="{D75FCE08-E251-493D-A77C-8100F43F655C}" sibTransId="{FE03ACC4-1AB6-4976-8536-7F912788FE40}"/>
    <dgm:cxn modelId="{61967A84-A239-4AA7-8D51-577EF0E38C90}" type="presOf" srcId="{4A4E7956-E686-419F-AB62-802ACF5E5596}" destId="{AE1BCEBD-D4B3-42DA-8305-9495043D7C7A}" srcOrd="0" destOrd="0" presId="urn:microsoft.com/office/officeart/2018/2/layout/IconVerticalSolidList"/>
    <dgm:cxn modelId="{F6AC9647-EB83-4472-807B-6C13BF37456C}" type="presParOf" srcId="{AEA96839-D0E1-419C-8C5D-2E92521B9799}" destId="{0A3F3638-830F-45E0-AF69-440B962F2429}" srcOrd="0" destOrd="0" presId="urn:microsoft.com/office/officeart/2018/2/layout/IconVerticalSolidList"/>
    <dgm:cxn modelId="{5D875B0D-22F0-42A1-8898-251EB1FA8AA9}" type="presParOf" srcId="{0A3F3638-830F-45E0-AF69-440B962F2429}" destId="{23BEFC06-95C6-4140-BCC6-75D6CB7703C0}" srcOrd="0" destOrd="0" presId="urn:microsoft.com/office/officeart/2018/2/layout/IconVerticalSolidList"/>
    <dgm:cxn modelId="{19770F8E-836B-4D03-B57B-6850A5BD2BF0}" type="presParOf" srcId="{0A3F3638-830F-45E0-AF69-440B962F2429}" destId="{AA6AF382-58BD-460B-8C78-61086F443196}" srcOrd="1" destOrd="0" presId="urn:microsoft.com/office/officeart/2018/2/layout/IconVerticalSolidList"/>
    <dgm:cxn modelId="{25A1F131-5018-440C-B4C6-C43318EC1F18}" type="presParOf" srcId="{0A3F3638-830F-45E0-AF69-440B962F2429}" destId="{04FC8387-E89F-48D2-8927-E10D67B1F0E4}" srcOrd="2" destOrd="0" presId="urn:microsoft.com/office/officeart/2018/2/layout/IconVerticalSolidList"/>
    <dgm:cxn modelId="{A04B67BC-00C2-4E20-BC21-478CD8882F32}" type="presParOf" srcId="{0A3F3638-830F-45E0-AF69-440B962F2429}" destId="{AE1BCEBD-D4B3-42DA-8305-9495043D7C7A}" srcOrd="3" destOrd="0" presId="urn:microsoft.com/office/officeart/2018/2/layout/IconVerticalSolidList"/>
    <dgm:cxn modelId="{760F3E75-9DCD-49AE-AECD-384EC454814D}" type="presParOf" srcId="{AEA96839-D0E1-419C-8C5D-2E92521B9799}" destId="{D1053217-1DA7-4F48-BECA-7CE8E8B58E4F}" srcOrd="1" destOrd="0" presId="urn:microsoft.com/office/officeart/2018/2/layout/IconVerticalSolidList"/>
    <dgm:cxn modelId="{5F1C663B-38F0-45F3-8E67-60E821D01083}" type="presParOf" srcId="{AEA96839-D0E1-419C-8C5D-2E92521B9799}" destId="{8BD7A57B-A965-477B-ACE7-A7E11A6AF413}" srcOrd="2" destOrd="0" presId="urn:microsoft.com/office/officeart/2018/2/layout/IconVerticalSolidList"/>
    <dgm:cxn modelId="{F219946A-F922-46B4-B26F-92EAE7E8EC6D}" type="presParOf" srcId="{8BD7A57B-A965-477B-ACE7-A7E11A6AF413}" destId="{4D6FCCC7-CEA4-4918-BD15-B784A0A6C106}" srcOrd="0" destOrd="0" presId="urn:microsoft.com/office/officeart/2018/2/layout/IconVerticalSolidList"/>
    <dgm:cxn modelId="{37FAEB06-6B1E-4C4B-8BA0-5E6133CCD560}" type="presParOf" srcId="{8BD7A57B-A965-477B-ACE7-A7E11A6AF413}" destId="{82863F82-F5A0-43D8-A543-5C4D7E84132D}" srcOrd="1" destOrd="0" presId="urn:microsoft.com/office/officeart/2018/2/layout/IconVerticalSolidList"/>
    <dgm:cxn modelId="{DB9EB9D7-836C-4A68-8F58-A1F91B6A07E9}" type="presParOf" srcId="{8BD7A57B-A965-477B-ACE7-A7E11A6AF413}" destId="{A262BD07-6C2F-440B-B524-CC89FC774A2B}" srcOrd="2" destOrd="0" presId="urn:microsoft.com/office/officeart/2018/2/layout/IconVerticalSolidList"/>
    <dgm:cxn modelId="{ECEB164C-BA44-4C87-B69D-F855DFC6BC4B}" type="presParOf" srcId="{8BD7A57B-A965-477B-ACE7-A7E11A6AF413}" destId="{D2D8E8DE-B42A-462B-B0C0-8C2BB05171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4AD3A-B58B-4409-98F8-4A938016346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E118D2E-531C-4A02-8CBC-88A825FE3279}">
      <dgm:prSet/>
      <dgm:spPr/>
      <dgm:t>
        <a:bodyPr/>
        <a:lstStyle/>
        <a:p>
          <a:r>
            <a:rPr lang="en-GB"/>
            <a:t>nurses, midwives, health visitors, optometrists, pharmacists, chiropodists, radiographers, orthoptists, physiotherapists, ambulance paramedics, dietitians, occupational therapists, speech and language therapists, prosthetists, orthotists, dental hygienists and dental therapists. </a:t>
          </a:r>
          <a:endParaRPr lang="en-US"/>
        </a:p>
      </dgm:t>
    </dgm:pt>
    <dgm:pt modelId="{F7E28376-DA62-4641-9122-BC9EF1E0307F}" type="parTrans" cxnId="{89BD15E2-E55E-4EAA-B42E-E79A2242B1FB}">
      <dgm:prSet/>
      <dgm:spPr/>
      <dgm:t>
        <a:bodyPr/>
        <a:lstStyle/>
        <a:p>
          <a:endParaRPr lang="en-US"/>
        </a:p>
      </dgm:t>
    </dgm:pt>
    <dgm:pt modelId="{4C1A42EE-4FCD-41F1-A643-51104D56C4A2}" type="sibTrans" cxnId="{89BD15E2-E55E-4EAA-B42E-E79A2242B1FB}">
      <dgm:prSet/>
      <dgm:spPr/>
      <dgm:t>
        <a:bodyPr/>
        <a:lstStyle/>
        <a:p>
          <a:endParaRPr lang="en-US"/>
        </a:p>
      </dgm:t>
    </dgm:pt>
    <dgm:pt modelId="{BA528808-C2DC-4B15-8A9B-BF071C6ACF15}">
      <dgm:prSet/>
      <dgm:spPr/>
      <dgm:t>
        <a:bodyPr/>
        <a:lstStyle/>
        <a:p>
          <a:r>
            <a:rPr lang="en-GB" b="1"/>
            <a:t>Healthcare assistants cannot administer/supply medicines under a PGD.</a:t>
          </a:r>
          <a:br>
            <a:rPr lang="en-GB" b="1"/>
          </a:br>
          <a:endParaRPr lang="en-US"/>
        </a:p>
      </dgm:t>
    </dgm:pt>
    <dgm:pt modelId="{65442B99-E03A-4FB1-9E67-DCC6C323CAA3}" type="parTrans" cxnId="{1A293014-9FE2-4851-AF97-4532FB0DD68A}">
      <dgm:prSet/>
      <dgm:spPr/>
      <dgm:t>
        <a:bodyPr/>
        <a:lstStyle/>
        <a:p>
          <a:endParaRPr lang="en-US"/>
        </a:p>
      </dgm:t>
    </dgm:pt>
    <dgm:pt modelId="{E372B561-D47D-471A-BD90-D76DFB8CEDB9}" type="sibTrans" cxnId="{1A293014-9FE2-4851-AF97-4532FB0DD68A}">
      <dgm:prSet/>
      <dgm:spPr/>
      <dgm:t>
        <a:bodyPr/>
        <a:lstStyle/>
        <a:p>
          <a:endParaRPr lang="en-US"/>
        </a:p>
      </dgm:t>
    </dgm:pt>
    <dgm:pt modelId="{8EAD1AF6-60C9-DA43-816D-0B5FEFE55765}" type="pres">
      <dgm:prSet presAssocID="{3C04AD3A-B58B-4409-98F8-4A938016346F}" presName="linear" presStyleCnt="0">
        <dgm:presLayoutVars>
          <dgm:animLvl val="lvl"/>
          <dgm:resizeHandles val="exact"/>
        </dgm:presLayoutVars>
      </dgm:prSet>
      <dgm:spPr/>
    </dgm:pt>
    <dgm:pt modelId="{578B4979-4612-D440-A59A-98E710905243}" type="pres">
      <dgm:prSet presAssocID="{2E118D2E-531C-4A02-8CBC-88A825FE3279}" presName="parentText" presStyleLbl="node1" presStyleIdx="0" presStyleCnt="2">
        <dgm:presLayoutVars>
          <dgm:chMax val="0"/>
          <dgm:bulletEnabled val="1"/>
        </dgm:presLayoutVars>
      </dgm:prSet>
      <dgm:spPr/>
    </dgm:pt>
    <dgm:pt modelId="{6F4AC266-13A4-2340-8C21-8B7158034CA0}" type="pres">
      <dgm:prSet presAssocID="{4C1A42EE-4FCD-41F1-A643-51104D56C4A2}" presName="spacer" presStyleCnt="0"/>
      <dgm:spPr/>
    </dgm:pt>
    <dgm:pt modelId="{A3197670-DC7A-194A-A4BA-B84AD15471D8}" type="pres">
      <dgm:prSet presAssocID="{BA528808-C2DC-4B15-8A9B-BF071C6ACF15}" presName="parentText" presStyleLbl="node1" presStyleIdx="1" presStyleCnt="2">
        <dgm:presLayoutVars>
          <dgm:chMax val="0"/>
          <dgm:bulletEnabled val="1"/>
        </dgm:presLayoutVars>
      </dgm:prSet>
      <dgm:spPr/>
    </dgm:pt>
  </dgm:ptLst>
  <dgm:cxnLst>
    <dgm:cxn modelId="{1A293014-9FE2-4851-AF97-4532FB0DD68A}" srcId="{3C04AD3A-B58B-4409-98F8-4A938016346F}" destId="{BA528808-C2DC-4B15-8A9B-BF071C6ACF15}" srcOrd="1" destOrd="0" parTransId="{65442B99-E03A-4FB1-9E67-DCC6C323CAA3}" sibTransId="{E372B561-D47D-471A-BD90-D76DFB8CEDB9}"/>
    <dgm:cxn modelId="{D3711C16-6CA3-5F49-B1F5-B37086985440}" type="presOf" srcId="{BA528808-C2DC-4B15-8A9B-BF071C6ACF15}" destId="{A3197670-DC7A-194A-A4BA-B84AD15471D8}" srcOrd="0" destOrd="0" presId="urn:microsoft.com/office/officeart/2005/8/layout/vList2"/>
    <dgm:cxn modelId="{383D9437-ED7D-6946-A27E-D49D8EE5FEA0}" type="presOf" srcId="{3C04AD3A-B58B-4409-98F8-4A938016346F}" destId="{8EAD1AF6-60C9-DA43-816D-0B5FEFE55765}" srcOrd="0" destOrd="0" presId="urn:microsoft.com/office/officeart/2005/8/layout/vList2"/>
    <dgm:cxn modelId="{68EAD0A1-AD48-B64A-9AB9-91A2C45EAAF1}" type="presOf" srcId="{2E118D2E-531C-4A02-8CBC-88A825FE3279}" destId="{578B4979-4612-D440-A59A-98E710905243}" srcOrd="0" destOrd="0" presId="urn:microsoft.com/office/officeart/2005/8/layout/vList2"/>
    <dgm:cxn modelId="{89BD15E2-E55E-4EAA-B42E-E79A2242B1FB}" srcId="{3C04AD3A-B58B-4409-98F8-4A938016346F}" destId="{2E118D2E-531C-4A02-8CBC-88A825FE3279}" srcOrd="0" destOrd="0" parTransId="{F7E28376-DA62-4641-9122-BC9EF1E0307F}" sibTransId="{4C1A42EE-4FCD-41F1-A643-51104D56C4A2}"/>
    <dgm:cxn modelId="{18093D42-5349-BD4A-841B-94D2023F203D}" type="presParOf" srcId="{8EAD1AF6-60C9-DA43-816D-0B5FEFE55765}" destId="{578B4979-4612-D440-A59A-98E710905243}" srcOrd="0" destOrd="0" presId="urn:microsoft.com/office/officeart/2005/8/layout/vList2"/>
    <dgm:cxn modelId="{A2B68866-F952-2446-8AFD-65A886B98972}" type="presParOf" srcId="{8EAD1AF6-60C9-DA43-816D-0B5FEFE55765}" destId="{6F4AC266-13A4-2340-8C21-8B7158034CA0}" srcOrd="1" destOrd="0" presId="urn:microsoft.com/office/officeart/2005/8/layout/vList2"/>
    <dgm:cxn modelId="{43F74E93-03E5-1A4B-A91B-39AC80E00211}" type="presParOf" srcId="{8EAD1AF6-60C9-DA43-816D-0B5FEFE55765}" destId="{A3197670-DC7A-194A-A4BA-B84AD15471D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0B7C0-5500-4AE7-B73B-CD3CED026C3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78DBE6D-E444-4F4B-BE64-5FF86BF3DB09}">
      <dgm:prSet/>
      <dgm:spPr/>
      <dgm:t>
        <a:bodyPr/>
        <a:lstStyle/>
        <a:p>
          <a:r>
            <a:rPr lang="en-US"/>
            <a:t>In practice, a PSD is may be referred to as a “prescription” by those who write and follow them because this indicates that it is written by a prescriber.  </a:t>
          </a:r>
        </a:p>
      </dgm:t>
    </dgm:pt>
    <dgm:pt modelId="{2CC4B866-F98C-4CDD-B25E-118EA0AAE9BB}" type="parTrans" cxnId="{002BB726-561D-44F9-B134-5312BB10715E}">
      <dgm:prSet/>
      <dgm:spPr/>
      <dgm:t>
        <a:bodyPr/>
        <a:lstStyle/>
        <a:p>
          <a:endParaRPr lang="en-US"/>
        </a:p>
      </dgm:t>
    </dgm:pt>
    <dgm:pt modelId="{9BEB229E-7652-4DAF-87E3-A0947C099C16}" type="sibTrans" cxnId="{002BB726-561D-44F9-B134-5312BB10715E}">
      <dgm:prSet/>
      <dgm:spPr/>
      <dgm:t>
        <a:bodyPr/>
        <a:lstStyle/>
        <a:p>
          <a:endParaRPr lang="en-US"/>
        </a:p>
      </dgm:t>
    </dgm:pt>
    <dgm:pt modelId="{2B777908-B5AF-4DB1-B248-DC68985A6B56}">
      <dgm:prSet/>
      <dgm:spPr/>
      <dgm:t>
        <a:bodyPr/>
        <a:lstStyle/>
        <a:p>
          <a:r>
            <a:rPr lang="en-US"/>
            <a:t>this should not be confused with an FP10 or other written prescription given to the patient for supply from a pharmacy or dispensary.</a:t>
          </a:r>
        </a:p>
      </dgm:t>
    </dgm:pt>
    <dgm:pt modelId="{D33E1288-0D64-46A5-8C5E-B39F91E73359}" type="parTrans" cxnId="{58534820-1309-4DA6-93CE-968F8682BE4F}">
      <dgm:prSet/>
      <dgm:spPr/>
      <dgm:t>
        <a:bodyPr/>
        <a:lstStyle/>
        <a:p>
          <a:endParaRPr lang="en-US"/>
        </a:p>
      </dgm:t>
    </dgm:pt>
    <dgm:pt modelId="{0B3D6286-EF46-4ABF-B7C7-BF8FF570B79D}" type="sibTrans" cxnId="{58534820-1309-4DA6-93CE-968F8682BE4F}">
      <dgm:prSet/>
      <dgm:spPr/>
      <dgm:t>
        <a:bodyPr/>
        <a:lstStyle/>
        <a:p>
          <a:endParaRPr lang="en-US"/>
        </a:p>
      </dgm:t>
    </dgm:pt>
    <dgm:pt modelId="{93AD71E7-F1DF-F748-9AEF-361A9194C676}" type="pres">
      <dgm:prSet presAssocID="{4E50B7C0-5500-4AE7-B73B-CD3CED026C3F}" presName="linear" presStyleCnt="0">
        <dgm:presLayoutVars>
          <dgm:animLvl val="lvl"/>
          <dgm:resizeHandles val="exact"/>
        </dgm:presLayoutVars>
      </dgm:prSet>
      <dgm:spPr/>
    </dgm:pt>
    <dgm:pt modelId="{4FEBE667-875F-544C-80D5-507BC11BEB4B}" type="pres">
      <dgm:prSet presAssocID="{C78DBE6D-E444-4F4B-BE64-5FF86BF3DB09}" presName="parentText" presStyleLbl="node1" presStyleIdx="0" presStyleCnt="2">
        <dgm:presLayoutVars>
          <dgm:chMax val="0"/>
          <dgm:bulletEnabled val="1"/>
        </dgm:presLayoutVars>
      </dgm:prSet>
      <dgm:spPr/>
    </dgm:pt>
    <dgm:pt modelId="{3450F491-0E9A-E240-A1D0-CDC45332F68C}" type="pres">
      <dgm:prSet presAssocID="{9BEB229E-7652-4DAF-87E3-A0947C099C16}" presName="spacer" presStyleCnt="0"/>
      <dgm:spPr/>
    </dgm:pt>
    <dgm:pt modelId="{9B4D3A0B-A655-714E-A6A1-D7821DDB4CFE}" type="pres">
      <dgm:prSet presAssocID="{2B777908-B5AF-4DB1-B248-DC68985A6B56}" presName="parentText" presStyleLbl="node1" presStyleIdx="1" presStyleCnt="2">
        <dgm:presLayoutVars>
          <dgm:chMax val="0"/>
          <dgm:bulletEnabled val="1"/>
        </dgm:presLayoutVars>
      </dgm:prSet>
      <dgm:spPr/>
    </dgm:pt>
  </dgm:ptLst>
  <dgm:cxnLst>
    <dgm:cxn modelId="{58534820-1309-4DA6-93CE-968F8682BE4F}" srcId="{4E50B7C0-5500-4AE7-B73B-CD3CED026C3F}" destId="{2B777908-B5AF-4DB1-B248-DC68985A6B56}" srcOrd="1" destOrd="0" parTransId="{D33E1288-0D64-46A5-8C5E-B39F91E73359}" sibTransId="{0B3D6286-EF46-4ABF-B7C7-BF8FF570B79D}"/>
    <dgm:cxn modelId="{002BB726-561D-44F9-B134-5312BB10715E}" srcId="{4E50B7C0-5500-4AE7-B73B-CD3CED026C3F}" destId="{C78DBE6D-E444-4F4B-BE64-5FF86BF3DB09}" srcOrd="0" destOrd="0" parTransId="{2CC4B866-F98C-4CDD-B25E-118EA0AAE9BB}" sibTransId="{9BEB229E-7652-4DAF-87E3-A0947C099C16}"/>
    <dgm:cxn modelId="{C9CEA37B-C7A9-9040-8EAC-89AB4F4A839C}" type="presOf" srcId="{2B777908-B5AF-4DB1-B248-DC68985A6B56}" destId="{9B4D3A0B-A655-714E-A6A1-D7821DDB4CFE}" srcOrd="0" destOrd="0" presId="urn:microsoft.com/office/officeart/2005/8/layout/vList2"/>
    <dgm:cxn modelId="{1F9F4398-04D8-9F45-A1B6-B19421A52EF5}" type="presOf" srcId="{4E50B7C0-5500-4AE7-B73B-CD3CED026C3F}" destId="{93AD71E7-F1DF-F748-9AEF-361A9194C676}" srcOrd="0" destOrd="0" presId="urn:microsoft.com/office/officeart/2005/8/layout/vList2"/>
    <dgm:cxn modelId="{05868FFD-4451-0240-A7D5-D9AF20DAE863}" type="presOf" srcId="{C78DBE6D-E444-4F4B-BE64-5FF86BF3DB09}" destId="{4FEBE667-875F-544C-80D5-507BC11BEB4B}" srcOrd="0" destOrd="0" presId="urn:microsoft.com/office/officeart/2005/8/layout/vList2"/>
    <dgm:cxn modelId="{DFD2A572-4B7A-B243-9862-C583E6F55154}" type="presParOf" srcId="{93AD71E7-F1DF-F748-9AEF-361A9194C676}" destId="{4FEBE667-875F-544C-80D5-507BC11BEB4B}" srcOrd="0" destOrd="0" presId="urn:microsoft.com/office/officeart/2005/8/layout/vList2"/>
    <dgm:cxn modelId="{8C70FBE8-8F91-BB4A-AD42-8909B4AAEE26}" type="presParOf" srcId="{93AD71E7-F1DF-F748-9AEF-361A9194C676}" destId="{3450F491-0E9A-E240-A1D0-CDC45332F68C}" srcOrd="1" destOrd="0" presId="urn:microsoft.com/office/officeart/2005/8/layout/vList2"/>
    <dgm:cxn modelId="{56E26CD9-AF57-BC4B-B206-FF19238B5BFE}" type="presParOf" srcId="{93AD71E7-F1DF-F748-9AEF-361A9194C676}" destId="{9B4D3A0B-A655-714E-A6A1-D7821DDB4CF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C29DAD-8FE8-4786-BC2E-7D12EA463F6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F95420C-AF68-4195-A793-714DA3EADEE8}">
      <dgm:prSet/>
      <dgm:spPr/>
      <dgm:t>
        <a:bodyPr/>
        <a:lstStyle/>
        <a:p>
          <a:r>
            <a:rPr lang="en-US"/>
            <a:t>A PSD can also be an instruction to administer a medicine to a list of named patients where each patient on the list has been individually assessed by that prescriber. </a:t>
          </a:r>
        </a:p>
      </dgm:t>
    </dgm:pt>
    <dgm:pt modelId="{131DA6EB-66E6-444E-8A77-28912C24E8A4}" type="parTrans" cxnId="{2C1217C0-59FE-40E8-BC4E-CB68FF735DF8}">
      <dgm:prSet/>
      <dgm:spPr/>
      <dgm:t>
        <a:bodyPr/>
        <a:lstStyle/>
        <a:p>
          <a:endParaRPr lang="en-US"/>
        </a:p>
      </dgm:t>
    </dgm:pt>
    <dgm:pt modelId="{F7605500-A3BC-48A4-A820-5D8003305413}" type="sibTrans" cxnId="{2C1217C0-59FE-40E8-BC4E-CB68FF735DF8}">
      <dgm:prSet/>
      <dgm:spPr/>
      <dgm:t>
        <a:bodyPr/>
        <a:lstStyle/>
        <a:p>
          <a:endParaRPr lang="en-US"/>
        </a:p>
      </dgm:t>
    </dgm:pt>
    <dgm:pt modelId="{A00B3724-D77A-41E5-9404-CB1FE48878CF}">
      <dgm:prSet/>
      <dgm:spPr/>
      <dgm:t>
        <a:bodyPr/>
        <a:lstStyle/>
        <a:p>
          <a:r>
            <a:rPr lang="en-US"/>
            <a:t>The prescriber must have knowledge of the patient's health, and be satisfied that the medicine to be administered serves the individual needs of each patient on that list. </a:t>
          </a:r>
        </a:p>
      </dgm:t>
    </dgm:pt>
    <dgm:pt modelId="{21BF2ABD-DD13-4A2D-82E8-1841388CBB42}" type="parTrans" cxnId="{21CB3AB9-3A42-4B0F-9140-CDB5457A4468}">
      <dgm:prSet/>
      <dgm:spPr/>
      <dgm:t>
        <a:bodyPr/>
        <a:lstStyle/>
        <a:p>
          <a:endParaRPr lang="en-US"/>
        </a:p>
      </dgm:t>
    </dgm:pt>
    <dgm:pt modelId="{C1423E6B-624D-4F82-AA10-BF9744CD9696}" type="sibTrans" cxnId="{21CB3AB9-3A42-4B0F-9140-CDB5457A4468}">
      <dgm:prSet/>
      <dgm:spPr/>
      <dgm:t>
        <a:bodyPr/>
        <a:lstStyle/>
        <a:p>
          <a:endParaRPr lang="en-US"/>
        </a:p>
      </dgm:t>
    </dgm:pt>
    <dgm:pt modelId="{00FEC889-D5D8-4494-856B-55EB66477E76}" type="pres">
      <dgm:prSet presAssocID="{EAC29DAD-8FE8-4786-BC2E-7D12EA463F62}" presName="root" presStyleCnt="0">
        <dgm:presLayoutVars>
          <dgm:dir/>
          <dgm:resizeHandles val="exact"/>
        </dgm:presLayoutVars>
      </dgm:prSet>
      <dgm:spPr/>
    </dgm:pt>
    <dgm:pt modelId="{8A4E73FE-2774-40CC-8F16-3FCFD7B1E1C7}" type="pres">
      <dgm:prSet presAssocID="{AF95420C-AF68-4195-A793-714DA3EADEE8}" presName="compNode" presStyleCnt="0"/>
      <dgm:spPr/>
    </dgm:pt>
    <dgm:pt modelId="{64B50172-1C28-4656-8D35-14452E376DA4}" type="pres">
      <dgm:prSet presAssocID="{AF95420C-AF68-4195-A793-714DA3EADEE8}" presName="bgRect" presStyleLbl="bgShp" presStyleIdx="0" presStyleCnt="2"/>
      <dgm:spPr/>
    </dgm:pt>
    <dgm:pt modelId="{29B1FEED-C8AA-43DE-A542-7F765CF34E16}" type="pres">
      <dgm:prSet presAssocID="{AF95420C-AF68-4195-A793-714DA3EADEE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7F2A8C32-1B97-4E3C-AB42-6B79F1B76E24}" type="pres">
      <dgm:prSet presAssocID="{AF95420C-AF68-4195-A793-714DA3EADEE8}" presName="spaceRect" presStyleCnt="0"/>
      <dgm:spPr/>
    </dgm:pt>
    <dgm:pt modelId="{07CAA4CC-B9A4-4EB5-8419-CFEC179C2C25}" type="pres">
      <dgm:prSet presAssocID="{AF95420C-AF68-4195-A793-714DA3EADEE8}" presName="parTx" presStyleLbl="revTx" presStyleIdx="0" presStyleCnt="2">
        <dgm:presLayoutVars>
          <dgm:chMax val="0"/>
          <dgm:chPref val="0"/>
        </dgm:presLayoutVars>
      </dgm:prSet>
      <dgm:spPr/>
    </dgm:pt>
    <dgm:pt modelId="{2F5ECDBD-1D4A-40A6-81BA-532A157C345D}" type="pres">
      <dgm:prSet presAssocID="{F7605500-A3BC-48A4-A820-5D8003305413}" presName="sibTrans" presStyleCnt="0"/>
      <dgm:spPr/>
    </dgm:pt>
    <dgm:pt modelId="{24F8E870-6076-4BD1-92B6-278F9D8EEE49}" type="pres">
      <dgm:prSet presAssocID="{A00B3724-D77A-41E5-9404-CB1FE48878CF}" presName="compNode" presStyleCnt="0"/>
      <dgm:spPr/>
    </dgm:pt>
    <dgm:pt modelId="{11CE7F79-1E8E-40F8-B9D0-97DE943F61FC}" type="pres">
      <dgm:prSet presAssocID="{A00B3724-D77A-41E5-9404-CB1FE48878CF}" presName="bgRect" presStyleLbl="bgShp" presStyleIdx="1" presStyleCnt="2"/>
      <dgm:spPr/>
    </dgm:pt>
    <dgm:pt modelId="{1FCDC6C0-8CE1-4E02-AAEA-37F713B55B71}" type="pres">
      <dgm:prSet presAssocID="{A00B3724-D77A-41E5-9404-CB1FE48878C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EB3D8070-4183-4856-A1A5-CA0356B4AEC4}" type="pres">
      <dgm:prSet presAssocID="{A00B3724-D77A-41E5-9404-CB1FE48878CF}" presName="spaceRect" presStyleCnt="0"/>
      <dgm:spPr/>
    </dgm:pt>
    <dgm:pt modelId="{BD162C53-5CD6-4548-AA9C-B6855AA0C4FB}" type="pres">
      <dgm:prSet presAssocID="{A00B3724-D77A-41E5-9404-CB1FE48878CF}" presName="parTx" presStyleLbl="revTx" presStyleIdx="1" presStyleCnt="2">
        <dgm:presLayoutVars>
          <dgm:chMax val="0"/>
          <dgm:chPref val="0"/>
        </dgm:presLayoutVars>
      </dgm:prSet>
      <dgm:spPr/>
    </dgm:pt>
  </dgm:ptLst>
  <dgm:cxnLst>
    <dgm:cxn modelId="{3C9C6C14-C607-4D8D-87FA-026E8FF67CC2}" type="presOf" srcId="{A00B3724-D77A-41E5-9404-CB1FE48878CF}" destId="{BD162C53-5CD6-4548-AA9C-B6855AA0C4FB}" srcOrd="0" destOrd="0" presId="urn:microsoft.com/office/officeart/2018/2/layout/IconVerticalSolidList"/>
    <dgm:cxn modelId="{37C10F33-2A6B-41DD-80E2-866138310297}" type="presOf" srcId="{AF95420C-AF68-4195-A793-714DA3EADEE8}" destId="{07CAA4CC-B9A4-4EB5-8419-CFEC179C2C25}" srcOrd="0" destOrd="0" presId="urn:microsoft.com/office/officeart/2018/2/layout/IconVerticalSolidList"/>
    <dgm:cxn modelId="{65985F57-F5AB-46A8-AAA2-F5FE6318745F}" type="presOf" srcId="{EAC29DAD-8FE8-4786-BC2E-7D12EA463F62}" destId="{00FEC889-D5D8-4494-856B-55EB66477E76}" srcOrd="0" destOrd="0" presId="urn:microsoft.com/office/officeart/2018/2/layout/IconVerticalSolidList"/>
    <dgm:cxn modelId="{21CB3AB9-3A42-4B0F-9140-CDB5457A4468}" srcId="{EAC29DAD-8FE8-4786-BC2E-7D12EA463F62}" destId="{A00B3724-D77A-41E5-9404-CB1FE48878CF}" srcOrd="1" destOrd="0" parTransId="{21BF2ABD-DD13-4A2D-82E8-1841388CBB42}" sibTransId="{C1423E6B-624D-4F82-AA10-BF9744CD9696}"/>
    <dgm:cxn modelId="{2C1217C0-59FE-40E8-BC4E-CB68FF735DF8}" srcId="{EAC29DAD-8FE8-4786-BC2E-7D12EA463F62}" destId="{AF95420C-AF68-4195-A793-714DA3EADEE8}" srcOrd="0" destOrd="0" parTransId="{131DA6EB-66E6-444E-8A77-28912C24E8A4}" sibTransId="{F7605500-A3BC-48A4-A820-5D8003305413}"/>
    <dgm:cxn modelId="{66368DAE-0AE8-4460-8FB8-4E8F8DC4CF0A}" type="presParOf" srcId="{00FEC889-D5D8-4494-856B-55EB66477E76}" destId="{8A4E73FE-2774-40CC-8F16-3FCFD7B1E1C7}" srcOrd="0" destOrd="0" presId="urn:microsoft.com/office/officeart/2018/2/layout/IconVerticalSolidList"/>
    <dgm:cxn modelId="{5DF34DD5-A0AC-4594-8C1F-E270774291F0}" type="presParOf" srcId="{8A4E73FE-2774-40CC-8F16-3FCFD7B1E1C7}" destId="{64B50172-1C28-4656-8D35-14452E376DA4}" srcOrd="0" destOrd="0" presId="urn:microsoft.com/office/officeart/2018/2/layout/IconVerticalSolidList"/>
    <dgm:cxn modelId="{19427FAF-1B70-459C-BF5B-93549ECF497F}" type="presParOf" srcId="{8A4E73FE-2774-40CC-8F16-3FCFD7B1E1C7}" destId="{29B1FEED-C8AA-43DE-A542-7F765CF34E16}" srcOrd="1" destOrd="0" presId="urn:microsoft.com/office/officeart/2018/2/layout/IconVerticalSolidList"/>
    <dgm:cxn modelId="{F77ABE0C-B9EF-4CE9-95B0-B4858323D48D}" type="presParOf" srcId="{8A4E73FE-2774-40CC-8F16-3FCFD7B1E1C7}" destId="{7F2A8C32-1B97-4E3C-AB42-6B79F1B76E24}" srcOrd="2" destOrd="0" presId="urn:microsoft.com/office/officeart/2018/2/layout/IconVerticalSolidList"/>
    <dgm:cxn modelId="{2EBE9165-C6F0-49CF-A176-0CD779A353DD}" type="presParOf" srcId="{8A4E73FE-2774-40CC-8F16-3FCFD7B1E1C7}" destId="{07CAA4CC-B9A4-4EB5-8419-CFEC179C2C25}" srcOrd="3" destOrd="0" presId="urn:microsoft.com/office/officeart/2018/2/layout/IconVerticalSolidList"/>
    <dgm:cxn modelId="{ADF0212E-31D4-458C-AF22-C240782127F2}" type="presParOf" srcId="{00FEC889-D5D8-4494-856B-55EB66477E76}" destId="{2F5ECDBD-1D4A-40A6-81BA-532A157C345D}" srcOrd="1" destOrd="0" presId="urn:microsoft.com/office/officeart/2018/2/layout/IconVerticalSolidList"/>
    <dgm:cxn modelId="{9CFFABB7-8E12-4465-B9A6-0435242506FD}" type="presParOf" srcId="{00FEC889-D5D8-4494-856B-55EB66477E76}" destId="{24F8E870-6076-4BD1-92B6-278F9D8EEE49}" srcOrd="2" destOrd="0" presId="urn:microsoft.com/office/officeart/2018/2/layout/IconVerticalSolidList"/>
    <dgm:cxn modelId="{F6165EF7-57EA-4402-89B9-80CD7DFAB44B}" type="presParOf" srcId="{24F8E870-6076-4BD1-92B6-278F9D8EEE49}" destId="{11CE7F79-1E8E-40F8-B9D0-97DE943F61FC}" srcOrd="0" destOrd="0" presId="urn:microsoft.com/office/officeart/2018/2/layout/IconVerticalSolidList"/>
    <dgm:cxn modelId="{0F2278BA-EFF6-43BE-9D3B-843D6025BC0A}" type="presParOf" srcId="{24F8E870-6076-4BD1-92B6-278F9D8EEE49}" destId="{1FCDC6C0-8CE1-4E02-AAEA-37F713B55B71}" srcOrd="1" destOrd="0" presId="urn:microsoft.com/office/officeart/2018/2/layout/IconVerticalSolidList"/>
    <dgm:cxn modelId="{4400CC6B-6E0F-40DD-ACD6-03485BC1776D}" type="presParOf" srcId="{24F8E870-6076-4BD1-92B6-278F9D8EEE49}" destId="{EB3D8070-4183-4856-A1A5-CA0356B4AEC4}" srcOrd="2" destOrd="0" presId="urn:microsoft.com/office/officeart/2018/2/layout/IconVerticalSolidList"/>
    <dgm:cxn modelId="{1929AC96-F456-413F-A607-267DCAEEC250}" type="presParOf" srcId="{24F8E870-6076-4BD1-92B6-278F9D8EEE49}" destId="{BD162C53-5CD6-4548-AA9C-B6855AA0C4F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270D2C-8860-49B9-8FAD-E958818C867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0F2EA1D-A5A1-4E78-BA74-B88474070725}">
      <dgm:prSet/>
      <dgm:spPr/>
      <dgm:t>
        <a:bodyPr/>
        <a:lstStyle/>
        <a:p>
          <a:r>
            <a:rPr lang="en-GB"/>
            <a:t>Appropriate measures should be taken to ensure that the supply and administration of that medicine remains safe to the point of administration and beyond.</a:t>
          </a:r>
          <a:endParaRPr lang="en-US"/>
        </a:p>
      </dgm:t>
    </dgm:pt>
    <dgm:pt modelId="{BD2FFDE2-5675-4F28-8EBF-62C95C97533A}" type="parTrans" cxnId="{F0A6DC1B-1AA0-4ADA-A6BB-0B4793C41A31}">
      <dgm:prSet/>
      <dgm:spPr/>
      <dgm:t>
        <a:bodyPr/>
        <a:lstStyle/>
        <a:p>
          <a:endParaRPr lang="en-US"/>
        </a:p>
      </dgm:t>
    </dgm:pt>
    <dgm:pt modelId="{5D7FB160-9A58-4F52-8A98-E432D57955F1}" type="sibTrans" cxnId="{F0A6DC1B-1AA0-4ADA-A6BB-0B4793C41A31}">
      <dgm:prSet/>
      <dgm:spPr/>
      <dgm:t>
        <a:bodyPr/>
        <a:lstStyle/>
        <a:p>
          <a:endParaRPr lang="en-US"/>
        </a:p>
      </dgm:t>
    </dgm:pt>
    <dgm:pt modelId="{9BF0D0CB-9AEC-4559-AD35-4B58B87FA377}">
      <dgm:prSet/>
      <dgm:spPr/>
      <dgm:t>
        <a:bodyPr/>
        <a:lstStyle/>
        <a:p>
          <a:r>
            <a:rPr lang="en-GB" dirty="0"/>
            <a:t>for example, following local guidelines on the correct administration and monitoring for medicines supplied or administered.</a:t>
          </a:r>
          <a:endParaRPr lang="en-US" dirty="0"/>
        </a:p>
      </dgm:t>
    </dgm:pt>
    <dgm:pt modelId="{B699C5EA-84E7-46CB-B1A9-E39BAB3E0E5F}" type="parTrans" cxnId="{B0473A8F-F9B8-417D-B740-AA33819B97FA}">
      <dgm:prSet/>
      <dgm:spPr/>
      <dgm:t>
        <a:bodyPr/>
        <a:lstStyle/>
        <a:p>
          <a:endParaRPr lang="en-US"/>
        </a:p>
      </dgm:t>
    </dgm:pt>
    <dgm:pt modelId="{36682D4E-B1B3-438A-8664-3A3C603E7337}" type="sibTrans" cxnId="{B0473A8F-F9B8-417D-B740-AA33819B97FA}">
      <dgm:prSet/>
      <dgm:spPr/>
      <dgm:t>
        <a:bodyPr/>
        <a:lstStyle/>
        <a:p>
          <a:endParaRPr lang="en-US"/>
        </a:p>
      </dgm:t>
    </dgm:pt>
    <dgm:pt modelId="{3E0E0CE0-3013-AD43-ACD2-9A8E0CB9E679}" type="pres">
      <dgm:prSet presAssocID="{1E270D2C-8860-49B9-8FAD-E958818C867A}" presName="hierChild1" presStyleCnt="0">
        <dgm:presLayoutVars>
          <dgm:chPref val="1"/>
          <dgm:dir/>
          <dgm:animOne val="branch"/>
          <dgm:animLvl val="lvl"/>
          <dgm:resizeHandles/>
        </dgm:presLayoutVars>
      </dgm:prSet>
      <dgm:spPr/>
    </dgm:pt>
    <dgm:pt modelId="{AFDB6726-9EEC-C04E-BF6C-9DCB8AD9FEE8}" type="pres">
      <dgm:prSet presAssocID="{00F2EA1D-A5A1-4E78-BA74-B88474070725}" presName="hierRoot1" presStyleCnt="0"/>
      <dgm:spPr/>
    </dgm:pt>
    <dgm:pt modelId="{B0B09377-3F9A-694A-B8E6-3CEFEA3AE847}" type="pres">
      <dgm:prSet presAssocID="{00F2EA1D-A5A1-4E78-BA74-B88474070725}" presName="composite" presStyleCnt="0"/>
      <dgm:spPr/>
    </dgm:pt>
    <dgm:pt modelId="{9A61AA54-F261-7444-B6D5-3D85EE073F60}" type="pres">
      <dgm:prSet presAssocID="{00F2EA1D-A5A1-4E78-BA74-B88474070725}" presName="background" presStyleLbl="node0" presStyleIdx="0" presStyleCnt="2"/>
      <dgm:spPr/>
    </dgm:pt>
    <dgm:pt modelId="{072CAA76-0CDE-5843-B4AD-B21AC2882DDC}" type="pres">
      <dgm:prSet presAssocID="{00F2EA1D-A5A1-4E78-BA74-B88474070725}" presName="text" presStyleLbl="fgAcc0" presStyleIdx="0" presStyleCnt="2">
        <dgm:presLayoutVars>
          <dgm:chPref val="3"/>
        </dgm:presLayoutVars>
      </dgm:prSet>
      <dgm:spPr/>
    </dgm:pt>
    <dgm:pt modelId="{55F9C02F-5860-8348-812D-0B32CAA4BF0F}" type="pres">
      <dgm:prSet presAssocID="{00F2EA1D-A5A1-4E78-BA74-B88474070725}" presName="hierChild2" presStyleCnt="0"/>
      <dgm:spPr/>
    </dgm:pt>
    <dgm:pt modelId="{CDFEA63A-1A32-824D-9007-AE55CC1A6939}" type="pres">
      <dgm:prSet presAssocID="{9BF0D0CB-9AEC-4559-AD35-4B58B87FA377}" presName="hierRoot1" presStyleCnt="0"/>
      <dgm:spPr/>
    </dgm:pt>
    <dgm:pt modelId="{05F62F64-B156-9B4B-BC08-3154D6666580}" type="pres">
      <dgm:prSet presAssocID="{9BF0D0CB-9AEC-4559-AD35-4B58B87FA377}" presName="composite" presStyleCnt="0"/>
      <dgm:spPr/>
    </dgm:pt>
    <dgm:pt modelId="{CAC5A017-3D02-2042-9360-A2441A6FF7EE}" type="pres">
      <dgm:prSet presAssocID="{9BF0D0CB-9AEC-4559-AD35-4B58B87FA377}" presName="background" presStyleLbl="node0" presStyleIdx="1" presStyleCnt="2"/>
      <dgm:spPr/>
    </dgm:pt>
    <dgm:pt modelId="{56426609-BF57-4B4D-B6EA-FBF09CF36F4D}" type="pres">
      <dgm:prSet presAssocID="{9BF0D0CB-9AEC-4559-AD35-4B58B87FA377}" presName="text" presStyleLbl="fgAcc0" presStyleIdx="1" presStyleCnt="2">
        <dgm:presLayoutVars>
          <dgm:chPref val="3"/>
        </dgm:presLayoutVars>
      </dgm:prSet>
      <dgm:spPr/>
    </dgm:pt>
    <dgm:pt modelId="{527CB2D3-A17B-1646-9862-A4FFAA6AE1CA}" type="pres">
      <dgm:prSet presAssocID="{9BF0D0CB-9AEC-4559-AD35-4B58B87FA377}" presName="hierChild2" presStyleCnt="0"/>
      <dgm:spPr/>
    </dgm:pt>
  </dgm:ptLst>
  <dgm:cxnLst>
    <dgm:cxn modelId="{F0A6DC1B-1AA0-4ADA-A6BB-0B4793C41A31}" srcId="{1E270D2C-8860-49B9-8FAD-E958818C867A}" destId="{00F2EA1D-A5A1-4E78-BA74-B88474070725}" srcOrd="0" destOrd="0" parTransId="{BD2FFDE2-5675-4F28-8EBF-62C95C97533A}" sibTransId="{5D7FB160-9A58-4F52-8A98-E432D57955F1}"/>
    <dgm:cxn modelId="{B3586470-0E64-624D-B86C-E51D6FCE387A}" type="presOf" srcId="{1E270D2C-8860-49B9-8FAD-E958818C867A}" destId="{3E0E0CE0-3013-AD43-ACD2-9A8E0CB9E679}" srcOrd="0" destOrd="0" presId="urn:microsoft.com/office/officeart/2005/8/layout/hierarchy1"/>
    <dgm:cxn modelId="{B0473A8F-F9B8-417D-B740-AA33819B97FA}" srcId="{1E270D2C-8860-49B9-8FAD-E958818C867A}" destId="{9BF0D0CB-9AEC-4559-AD35-4B58B87FA377}" srcOrd="1" destOrd="0" parTransId="{B699C5EA-84E7-46CB-B1A9-E39BAB3E0E5F}" sibTransId="{36682D4E-B1B3-438A-8664-3A3C603E7337}"/>
    <dgm:cxn modelId="{CA1C1994-4A27-F743-B8C1-E61D86B0869B}" type="presOf" srcId="{9BF0D0CB-9AEC-4559-AD35-4B58B87FA377}" destId="{56426609-BF57-4B4D-B6EA-FBF09CF36F4D}" srcOrd="0" destOrd="0" presId="urn:microsoft.com/office/officeart/2005/8/layout/hierarchy1"/>
    <dgm:cxn modelId="{B7D998B8-F93A-114F-88B5-70116F423A0A}" type="presOf" srcId="{00F2EA1D-A5A1-4E78-BA74-B88474070725}" destId="{072CAA76-0CDE-5843-B4AD-B21AC2882DDC}" srcOrd="0" destOrd="0" presId="urn:microsoft.com/office/officeart/2005/8/layout/hierarchy1"/>
    <dgm:cxn modelId="{BA2F39EC-DAC3-C841-9F38-3D3C19EDCB14}" type="presParOf" srcId="{3E0E0CE0-3013-AD43-ACD2-9A8E0CB9E679}" destId="{AFDB6726-9EEC-C04E-BF6C-9DCB8AD9FEE8}" srcOrd="0" destOrd="0" presId="urn:microsoft.com/office/officeart/2005/8/layout/hierarchy1"/>
    <dgm:cxn modelId="{38E8E81B-C371-C04E-B1B9-1B8EB06BDD13}" type="presParOf" srcId="{AFDB6726-9EEC-C04E-BF6C-9DCB8AD9FEE8}" destId="{B0B09377-3F9A-694A-B8E6-3CEFEA3AE847}" srcOrd="0" destOrd="0" presId="urn:microsoft.com/office/officeart/2005/8/layout/hierarchy1"/>
    <dgm:cxn modelId="{2598971D-C9A5-DF41-8EA9-CC793AD8B3A7}" type="presParOf" srcId="{B0B09377-3F9A-694A-B8E6-3CEFEA3AE847}" destId="{9A61AA54-F261-7444-B6D5-3D85EE073F60}" srcOrd="0" destOrd="0" presId="urn:microsoft.com/office/officeart/2005/8/layout/hierarchy1"/>
    <dgm:cxn modelId="{B4264F10-2040-574C-9199-D19B0B50D525}" type="presParOf" srcId="{B0B09377-3F9A-694A-B8E6-3CEFEA3AE847}" destId="{072CAA76-0CDE-5843-B4AD-B21AC2882DDC}" srcOrd="1" destOrd="0" presId="urn:microsoft.com/office/officeart/2005/8/layout/hierarchy1"/>
    <dgm:cxn modelId="{46C7FE07-ABA9-B34B-9F61-8890340CF005}" type="presParOf" srcId="{AFDB6726-9EEC-C04E-BF6C-9DCB8AD9FEE8}" destId="{55F9C02F-5860-8348-812D-0B32CAA4BF0F}" srcOrd="1" destOrd="0" presId="urn:microsoft.com/office/officeart/2005/8/layout/hierarchy1"/>
    <dgm:cxn modelId="{42A08B2E-EDF0-8D41-8BE4-D82ACE6EE2DC}" type="presParOf" srcId="{3E0E0CE0-3013-AD43-ACD2-9A8E0CB9E679}" destId="{CDFEA63A-1A32-824D-9007-AE55CC1A6939}" srcOrd="1" destOrd="0" presId="urn:microsoft.com/office/officeart/2005/8/layout/hierarchy1"/>
    <dgm:cxn modelId="{106A1150-099F-5349-AA30-119876C1D315}" type="presParOf" srcId="{CDFEA63A-1A32-824D-9007-AE55CC1A6939}" destId="{05F62F64-B156-9B4B-BC08-3154D6666580}" srcOrd="0" destOrd="0" presId="urn:microsoft.com/office/officeart/2005/8/layout/hierarchy1"/>
    <dgm:cxn modelId="{9D65F5ED-3DA1-C94A-976E-2AFA5656EF01}" type="presParOf" srcId="{05F62F64-B156-9B4B-BC08-3154D6666580}" destId="{CAC5A017-3D02-2042-9360-A2441A6FF7EE}" srcOrd="0" destOrd="0" presId="urn:microsoft.com/office/officeart/2005/8/layout/hierarchy1"/>
    <dgm:cxn modelId="{BABD16F2-541A-6E4E-AEC4-DB21A330F634}" type="presParOf" srcId="{05F62F64-B156-9B4B-BC08-3154D6666580}" destId="{56426609-BF57-4B4D-B6EA-FBF09CF36F4D}" srcOrd="1" destOrd="0" presId="urn:microsoft.com/office/officeart/2005/8/layout/hierarchy1"/>
    <dgm:cxn modelId="{87CB02BA-9106-904E-A9DB-8AC6395024F3}" type="presParOf" srcId="{CDFEA63A-1A32-824D-9007-AE55CC1A6939}" destId="{527CB2D3-A17B-1646-9862-A4FFAA6AE1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D78E34-68DC-4A9D-BA56-76326E57DF4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7B8C367-9CF9-401B-9BF6-B83FF2869823}">
      <dgm:prSet/>
      <dgm:spPr/>
      <dgm:t>
        <a:bodyPr/>
        <a:lstStyle/>
        <a:p>
          <a:r>
            <a:rPr lang="en-GB"/>
            <a:t>A person who supplies or administers a medicine is accountable for their own practice and must be trained and competent to undertake such tasks.</a:t>
          </a:r>
          <a:endParaRPr lang="en-US"/>
        </a:p>
      </dgm:t>
    </dgm:pt>
    <dgm:pt modelId="{B1745CA4-C1C4-4DA9-BA4C-48BA00BF0896}" type="parTrans" cxnId="{444A5BCF-1B99-4372-9D19-4F60588095BB}">
      <dgm:prSet/>
      <dgm:spPr/>
      <dgm:t>
        <a:bodyPr/>
        <a:lstStyle/>
        <a:p>
          <a:endParaRPr lang="en-US"/>
        </a:p>
      </dgm:t>
    </dgm:pt>
    <dgm:pt modelId="{B8CCD631-3574-4A98-B2C8-79FC0FE378CB}" type="sibTrans" cxnId="{444A5BCF-1B99-4372-9D19-4F60588095BB}">
      <dgm:prSet/>
      <dgm:spPr/>
      <dgm:t>
        <a:bodyPr/>
        <a:lstStyle/>
        <a:p>
          <a:endParaRPr lang="en-US"/>
        </a:p>
      </dgm:t>
    </dgm:pt>
    <dgm:pt modelId="{83D8FBA2-3C29-4430-8D2D-0012F4B8BF72}">
      <dgm:prSet/>
      <dgm:spPr/>
      <dgm:t>
        <a:bodyPr/>
        <a:lstStyle/>
        <a:p>
          <a:r>
            <a:rPr lang="en-GB"/>
            <a:t>They must act according to their level of competence and in accordance with the directions of the prescriber.</a:t>
          </a:r>
          <a:endParaRPr lang="en-US"/>
        </a:p>
      </dgm:t>
    </dgm:pt>
    <dgm:pt modelId="{4776D8DA-E479-4415-836C-ED396E88ED2D}" type="parTrans" cxnId="{8BFB7390-78C8-4AEE-BC12-5B6DC5FEF4FE}">
      <dgm:prSet/>
      <dgm:spPr/>
      <dgm:t>
        <a:bodyPr/>
        <a:lstStyle/>
        <a:p>
          <a:endParaRPr lang="en-US"/>
        </a:p>
      </dgm:t>
    </dgm:pt>
    <dgm:pt modelId="{CDFFFE5D-8027-42D0-9D7A-9AD70A6AB2C8}" type="sibTrans" cxnId="{8BFB7390-78C8-4AEE-BC12-5B6DC5FEF4FE}">
      <dgm:prSet/>
      <dgm:spPr/>
      <dgm:t>
        <a:bodyPr/>
        <a:lstStyle/>
        <a:p>
          <a:endParaRPr lang="en-US"/>
        </a:p>
      </dgm:t>
    </dgm:pt>
    <dgm:pt modelId="{41B53601-9809-4DFF-B0FF-F8DBC64FFD47}" type="pres">
      <dgm:prSet presAssocID="{3ED78E34-68DC-4A9D-BA56-76326E57DF47}" presName="root" presStyleCnt="0">
        <dgm:presLayoutVars>
          <dgm:dir/>
          <dgm:resizeHandles val="exact"/>
        </dgm:presLayoutVars>
      </dgm:prSet>
      <dgm:spPr/>
    </dgm:pt>
    <dgm:pt modelId="{A62482A3-11F4-4722-A04C-0994342A426C}" type="pres">
      <dgm:prSet presAssocID="{97B8C367-9CF9-401B-9BF6-B83FF2869823}" presName="compNode" presStyleCnt="0"/>
      <dgm:spPr/>
    </dgm:pt>
    <dgm:pt modelId="{F5543DDB-BAA4-4789-80CC-48BC1A5ECE39}" type="pres">
      <dgm:prSet presAssocID="{97B8C367-9CF9-401B-9BF6-B83FF2869823}" presName="bgRect" presStyleLbl="bgShp" presStyleIdx="0" presStyleCnt="2"/>
      <dgm:spPr/>
    </dgm:pt>
    <dgm:pt modelId="{2D37D3A8-C021-4B7D-B957-8555C317F401}" type="pres">
      <dgm:prSet presAssocID="{97B8C367-9CF9-401B-9BF6-B83FF286982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606A02E5-F79F-41F8-8968-FB4E5B2DBFFF}" type="pres">
      <dgm:prSet presAssocID="{97B8C367-9CF9-401B-9BF6-B83FF2869823}" presName="spaceRect" presStyleCnt="0"/>
      <dgm:spPr/>
    </dgm:pt>
    <dgm:pt modelId="{8AF9F6E3-883F-47A2-9D2E-705CB619A692}" type="pres">
      <dgm:prSet presAssocID="{97B8C367-9CF9-401B-9BF6-B83FF2869823}" presName="parTx" presStyleLbl="revTx" presStyleIdx="0" presStyleCnt="2">
        <dgm:presLayoutVars>
          <dgm:chMax val="0"/>
          <dgm:chPref val="0"/>
        </dgm:presLayoutVars>
      </dgm:prSet>
      <dgm:spPr/>
    </dgm:pt>
    <dgm:pt modelId="{2F45FFF4-3CEA-4FED-B608-B53DE81990A9}" type="pres">
      <dgm:prSet presAssocID="{B8CCD631-3574-4A98-B2C8-79FC0FE378CB}" presName="sibTrans" presStyleCnt="0"/>
      <dgm:spPr/>
    </dgm:pt>
    <dgm:pt modelId="{C51E8083-AFFD-45D2-87A1-17D06A6F3737}" type="pres">
      <dgm:prSet presAssocID="{83D8FBA2-3C29-4430-8D2D-0012F4B8BF72}" presName="compNode" presStyleCnt="0"/>
      <dgm:spPr/>
    </dgm:pt>
    <dgm:pt modelId="{989801BB-998E-4373-A259-7EAF638EF963}" type="pres">
      <dgm:prSet presAssocID="{83D8FBA2-3C29-4430-8D2D-0012F4B8BF72}" presName="bgRect" presStyleLbl="bgShp" presStyleIdx="1" presStyleCnt="2"/>
      <dgm:spPr/>
    </dgm:pt>
    <dgm:pt modelId="{B6EFF936-E23F-4CFA-B961-253B43C13B70}" type="pres">
      <dgm:prSet presAssocID="{83D8FBA2-3C29-4430-8D2D-0012F4B8BF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E5D1B175-C231-4027-B6CF-1279665E144B}" type="pres">
      <dgm:prSet presAssocID="{83D8FBA2-3C29-4430-8D2D-0012F4B8BF72}" presName="spaceRect" presStyleCnt="0"/>
      <dgm:spPr/>
    </dgm:pt>
    <dgm:pt modelId="{195B5EAB-68E3-4D51-B990-67ABD727EC51}" type="pres">
      <dgm:prSet presAssocID="{83D8FBA2-3C29-4430-8D2D-0012F4B8BF72}" presName="parTx" presStyleLbl="revTx" presStyleIdx="1" presStyleCnt="2">
        <dgm:presLayoutVars>
          <dgm:chMax val="0"/>
          <dgm:chPref val="0"/>
        </dgm:presLayoutVars>
      </dgm:prSet>
      <dgm:spPr/>
    </dgm:pt>
  </dgm:ptLst>
  <dgm:cxnLst>
    <dgm:cxn modelId="{B4D80909-E4AD-43E0-910A-37ECB399A1BA}" type="presOf" srcId="{3ED78E34-68DC-4A9D-BA56-76326E57DF47}" destId="{41B53601-9809-4DFF-B0FF-F8DBC64FFD47}" srcOrd="0" destOrd="0" presId="urn:microsoft.com/office/officeart/2018/2/layout/IconVerticalSolidList"/>
    <dgm:cxn modelId="{C808B436-D554-4F69-8DE3-8210F1E53067}" type="presOf" srcId="{97B8C367-9CF9-401B-9BF6-B83FF2869823}" destId="{8AF9F6E3-883F-47A2-9D2E-705CB619A692}" srcOrd="0" destOrd="0" presId="urn:microsoft.com/office/officeart/2018/2/layout/IconVerticalSolidList"/>
    <dgm:cxn modelId="{8BFB7390-78C8-4AEE-BC12-5B6DC5FEF4FE}" srcId="{3ED78E34-68DC-4A9D-BA56-76326E57DF47}" destId="{83D8FBA2-3C29-4430-8D2D-0012F4B8BF72}" srcOrd="1" destOrd="0" parTransId="{4776D8DA-E479-4415-836C-ED396E88ED2D}" sibTransId="{CDFFFE5D-8027-42D0-9D7A-9AD70A6AB2C8}"/>
    <dgm:cxn modelId="{881C3493-1516-42C6-AB20-C076D7FE7644}" type="presOf" srcId="{83D8FBA2-3C29-4430-8D2D-0012F4B8BF72}" destId="{195B5EAB-68E3-4D51-B990-67ABD727EC51}" srcOrd="0" destOrd="0" presId="urn:microsoft.com/office/officeart/2018/2/layout/IconVerticalSolidList"/>
    <dgm:cxn modelId="{444A5BCF-1B99-4372-9D19-4F60588095BB}" srcId="{3ED78E34-68DC-4A9D-BA56-76326E57DF47}" destId="{97B8C367-9CF9-401B-9BF6-B83FF2869823}" srcOrd="0" destOrd="0" parTransId="{B1745CA4-C1C4-4DA9-BA4C-48BA00BF0896}" sibTransId="{B8CCD631-3574-4A98-B2C8-79FC0FE378CB}"/>
    <dgm:cxn modelId="{2512E5B3-9990-44B8-9811-BAD262327CF7}" type="presParOf" srcId="{41B53601-9809-4DFF-B0FF-F8DBC64FFD47}" destId="{A62482A3-11F4-4722-A04C-0994342A426C}" srcOrd="0" destOrd="0" presId="urn:microsoft.com/office/officeart/2018/2/layout/IconVerticalSolidList"/>
    <dgm:cxn modelId="{8E37ACC1-60C8-4463-81B9-3D7326E2F49C}" type="presParOf" srcId="{A62482A3-11F4-4722-A04C-0994342A426C}" destId="{F5543DDB-BAA4-4789-80CC-48BC1A5ECE39}" srcOrd="0" destOrd="0" presId="urn:microsoft.com/office/officeart/2018/2/layout/IconVerticalSolidList"/>
    <dgm:cxn modelId="{A7C969B0-209F-43DD-896A-6FC57F5D5719}" type="presParOf" srcId="{A62482A3-11F4-4722-A04C-0994342A426C}" destId="{2D37D3A8-C021-4B7D-B957-8555C317F401}" srcOrd="1" destOrd="0" presId="urn:microsoft.com/office/officeart/2018/2/layout/IconVerticalSolidList"/>
    <dgm:cxn modelId="{BA195611-B610-45D9-841E-A8D12AF6F7E2}" type="presParOf" srcId="{A62482A3-11F4-4722-A04C-0994342A426C}" destId="{606A02E5-F79F-41F8-8968-FB4E5B2DBFFF}" srcOrd="2" destOrd="0" presId="urn:microsoft.com/office/officeart/2018/2/layout/IconVerticalSolidList"/>
    <dgm:cxn modelId="{8B050836-B62D-4499-84F1-68F37F74CAE0}" type="presParOf" srcId="{A62482A3-11F4-4722-A04C-0994342A426C}" destId="{8AF9F6E3-883F-47A2-9D2E-705CB619A692}" srcOrd="3" destOrd="0" presId="urn:microsoft.com/office/officeart/2018/2/layout/IconVerticalSolidList"/>
    <dgm:cxn modelId="{086301DF-A0DA-40E7-BCEE-63231AC1019C}" type="presParOf" srcId="{41B53601-9809-4DFF-B0FF-F8DBC64FFD47}" destId="{2F45FFF4-3CEA-4FED-B608-B53DE81990A9}" srcOrd="1" destOrd="0" presId="urn:microsoft.com/office/officeart/2018/2/layout/IconVerticalSolidList"/>
    <dgm:cxn modelId="{A672A06E-55C0-4222-9A19-E3A364F29D26}" type="presParOf" srcId="{41B53601-9809-4DFF-B0FF-F8DBC64FFD47}" destId="{C51E8083-AFFD-45D2-87A1-17D06A6F3737}" srcOrd="2" destOrd="0" presId="urn:microsoft.com/office/officeart/2018/2/layout/IconVerticalSolidList"/>
    <dgm:cxn modelId="{EC4CECBD-365C-4044-A9CB-08B5EB42723F}" type="presParOf" srcId="{C51E8083-AFFD-45D2-87A1-17D06A6F3737}" destId="{989801BB-998E-4373-A259-7EAF638EF963}" srcOrd="0" destOrd="0" presId="urn:microsoft.com/office/officeart/2018/2/layout/IconVerticalSolidList"/>
    <dgm:cxn modelId="{FB136A0E-8CF2-46D0-BF2D-7EEE8FA649E9}" type="presParOf" srcId="{C51E8083-AFFD-45D2-87A1-17D06A6F3737}" destId="{B6EFF936-E23F-4CFA-B961-253B43C13B70}" srcOrd="1" destOrd="0" presId="urn:microsoft.com/office/officeart/2018/2/layout/IconVerticalSolidList"/>
    <dgm:cxn modelId="{A9D1AF53-5D2A-430E-A2B4-A40193CD53D5}" type="presParOf" srcId="{C51E8083-AFFD-45D2-87A1-17D06A6F3737}" destId="{E5D1B175-C231-4027-B6CF-1279665E144B}" srcOrd="2" destOrd="0" presId="urn:microsoft.com/office/officeart/2018/2/layout/IconVerticalSolidList"/>
    <dgm:cxn modelId="{5539F6FD-7697-4273-BF80-B77ED4F5A775}" type="presParOf" srcId="{C51E8083-AFFD-45D2-87A1-17D06A6F3737}" destId="{195B5EAB-68E3-4D51-B990-67ABD727EC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4EFA68-F1C4-4AAD-B49D-414B585549E9}" type="doc">
      <dgm:prSet loTypeId="urn:microsoft.com/office/officeart/2008/layout/LinedList" loCatId="list" qsTypeId="urn:microsoft.com/office/officeart/2005/8/quickstyle/simple5" qsCatId="simple" csTypeId="urn:microsoft.com/office/officeart/2005/8/colors/accent4_2" csCatId="accent4" phldr="1"/>
      <dgm:spPr/>
      <dgm:t>
        <a:bodyPr/>
        <a:lstStyle/>
        <a:p>
          <a:endParaRPr lang="en-US"/>
        </a:p>
      </dgm:t>
    </dgm:pt>
    <dgm:pt modelId="{5A036DE2-2A53-4C45-97BA-A2619A87EEF8}">
      <dgm:prSet/>
      <dgm:spPr/>
      <dgm:t>
        <a:bodyPr/>
        <a:lstStyle/>
        <a:p>
          <a:r>
            <a:rPr lang="en-US">
              <a:hlinkClick xmlns:r="http://schemas.openxmlformats.org/officeDocument/2006/relationships" r:id="rId1"/>
            </a:rPr>
            <a:t>https://www.rcn.org.uk/Professional-Development/publications/pub-007441</a:t>
          </a:r>
          <a:endParaRPr lang="en-GB"/>
        </a:p>
      </dgm:t>
    </dgm:pt>
    <dgm:pt modelId="{301DD741-936D-AA44-8A2E-512E793A6B00}" type="parTrans" cxnId="{13FA1EAA-0B5E-834E-84E6-A6897100141E}">
      <dgm:prSet/>
      <dgm:spPr/>
      <dgm:t>
        <a:bodyPr/>
        <a:lstStyle/>
        <a:p>
          <a:endParaRPr lang="en-GB"/>
        </a:p>
      </dgm:t>
    </dgm:pt>
    <dgm:pt modelId="{0EA74BB7-2B46-064F-8F7E-3C03F6E74583}" type="sibTrans" cxnId="{13FA1EAA-0B5E-834E-84E6-A6897100141E}">
      <dgm:prSet/>
      <dgm:spPr/>
      <dgm:t>
        <a:bodyPr/>
        <a:lstStyle/>
        <a:p>
          <a:endParaRPr lang="en-GB"/>
        </a:p>
      </dgm:t>
    </dgm:pt>
    <dgm:pt modelId="{31E83283-99D8-8E49-B081-47257820C74F}">
      <dgm:prSet/>
      <dgm:spPr/>
      <dgm:t>
        <a:bodyPr/>
        <a:lstStyle/>
        <a:p>
          <a:r>
            <a:rPr lang="en-GB" dirty="0"/>
            <a:t>https://</a:t>
          </a:r>
          <a:r>
            <a:rPr lang="en-GB" dirty="0" err="1"/>
            <a:t>staff.westcheshireccg.nhs.uk</a:t>
          </a:r>
          <a:r>
            <a:rPr lang="en-GB" dirty="0"/>
            <a:t>/</a:t>
          </a:r>
          <a:r>
            <a:rPr lang="en-GB" dirty="0" err="1"/>
            <a:t>document_uploads</a:t>
          </a:r>
          <a:r>
            <a:rPr lang="en-GB" dirty="0"/>
            <a:t>/Primary%20Care%20Nurses/</a:t>
          </a:r>
          <a:r>
            <a:rPr lang="en-GB" dirty="0" err="1"/>
            <a:t>HCA_Competencies.pdf</a:t>
          </a:r>
          <a:endParaRPr lang="en-US" dirty="0"/>
        </a:p>
      </dgm:t>
    </dgm:pt>
    <dgm:pt modelId="{0B0BB70A-232B-B043-8B6F-0B24D94DF36A}" type="parTrans" cxnId="{36E47583-C968-934D-B3DC-ECAB915602F4}">
      <dgm:prSet/>
      <dgm:spPr/>
      <dgm:t>
        <a:bodyPr/>
        <a:lstStyle/>
        <a:p>
          <a:endParaRPr lang="en-GB"/>
        </a:p>
      </dgm:t>
    </dgm:pt>
    <dgm:pt modelId="{3EBFCBC5-C337-C747-9499-7047017B3224}" type="sibTrans" cxnId="{36E47583-C968-934D-B3DC-ECAB915602F4}">
      <dgm:prSet/>
      <dgm:spPr/>
      <dgm:t>
        <a:bodyPr/>
        <a:lstStyle/>
        <a:p>
          <a:endParaRPr lang="en-GB"/>
        </a:p>
      </dgm:t>
    </dgm:pt>
    <dgm:pt modelId="{510A0AD4-54C2-124E-99D2-9BAA322EB2CD}">
      <dgm:prSet/>
      <dgm:spPr/>
      <dgm:t>
        <a:bodyPr/>
        <a:lstStyle/>
        <a:p>
          <a:r>
            <a:rPr lang="en-GB"/>
            <a:t>https://www.e-lfh.org.uk/programmes/flu-immunisation/</a:t>
          </a:r>
          <a:endParaRPr lang="en-US" dirty="0"/>
        </a:p>
      </dgm:t>
    </dgm:pt>
    <dgm:pt modelId="{39FF5054-DF84-D240-87C2-836878DBB2AD}" type="parTrans" cxnId="{0A091617-9E58-2F46-B553-9C2B0A34E6F4}">
      <dgm:prSet/>
      <dgm:spPr/>
      <dgm:t>
        <a:bodyPr/>
        <a:lstStyle/>
        <a:p>
          <a:endParaRPr lang="en-GB"/>
        </a:p>
      </dgm:t>
    </dgm:pt>
    <dgm:pt modelId="{0CED9325-252B-4341-89B0-FFE998E24681}" type="sibTrans" cxnId="{0A091617-9E58-2F46-B553-9C2B0A34E6F4}">
      <dgm:prSet/>
      <dgm:spPr/>
      <dgm:t>
        <a:bodyPr/>
        <a:lstStyle/>
        <a:p>
          <a:endParaRPr lang="en-GB"/>
        </a:p>
      </dgm:t>
    </dgm:pt>
    <dgm:pt modelId="{444C537B-B982-DD43-9C8C-DBC14A5A7A35}" type="pres">
      <dgm:prSet presAssocID="{D14EFA68-F1C4-4AAD-B49D-414B585549E9}" presName="vert0" presStyleCnt="0">
        <dgm:presLayoutVars>
          <dgm:dir/>
          <dgm:animOne val="branch"/>
          <dgm:animLvl val="lvl"/>
        </dgm:presLayoutVars>
      </dgm:prSet>
      <dgm:spPr/>
    </dgm:pt>
    <dgm:pt modelId="{07758E88-3C60-064A-BAB3-3524BBBFBD37}" type="pres">
      <dgm:prSet presAssocID="{5A036DE2-2A53-4C45-97BA-A2619A87EEF8}" presName="thickLine" presStyleLbl="alignNode1" presStyleIdx="0" presStyleCnt="3"/>
      <dgm:spPr/>
    </dgm:pt>
    <dgm:pt modelId="{635BD4D2-67A6-6E42-B358-426FEAB0437B}" type="pres">
      <dgm:prSet presAssocID="{5A036DE2-2A53-4C45-97BA-A2619A87EEF8}" presName="horz1" presStyleCnt="0"/>
      <dgm:spPr/>
    </dgm:pt>
    <dgm:pt modelId="{D5B7D621-AD54-F042-A5E4-1974E6BD1543}" type="pres">
      <dgm:prSet presAssocID="{5A036DE2-2A53-4C45-97BA-A2619A87EEF8}" presName="tx1" presStyleLbl="revTx" presStyleIdx="0" presStyleCnt="3"/>
      <dgm:spPr/>
    </dgm:pt>
    <dgm:pt modelId="{F1D508C3-33AD-E34F-B9B0-52284C014584}" type="pres">
      <dgm:prSet presAssocID="{5A036DE2-2A53-4C45-97BA-A2619A87EEF8}" presName="vert1" presStyleCnt="0"/>
      <dgm:spPr/>
    </dgm:pt>
    <dgm:pt modelId="{E36A8EBD-E737-304D-AE60-AE40F97F3BDC}" type="pres">
      <dgm:prSet presAssocID="{31E83283-99D8-8E49-B081-47257820C74F}" presName="thickLine" presStyleLbl="alignNode1" presStyleIdx="1" presStyleCnt="3"/>
      <dgm:spPr/>
    </dgm:pt>
    <dgm:pt modelId="{BD9B2C01-8C88-9345-8C69-30E24986290E}" type="pres">
      <dgm:prSet presAssocID="{31E83283-99D8-8E49-B081-47257820C74F}" presName="horz1" presStyleCnt="0"/>
      <dgm:spPr/>
    </dgm:pt>
    <dgm:pt modelId="{6AF58611-868E-7449-A5A7-1FC8F7C33B4D}" type="pres">
      <dgm:prSet presAssocID="{31E83283-99D8-8E49-B081-47257820C74F}" presName="tx1" presStyleLbl="revTx" presStyleIdx="1" presStyleCnt="3"/>
      <dgm:spPr/>
    </dgm:pt>
    <dgm:pt modelId="{A27DF088-F631-1941-AA52-AF8CF633EB14}" type="pres">
      <dgm:prSet presAssocID="{31E83283-99D8-8E49-B081-47257820C74F}" presName="vert1" presStyleCnt="0"/>
      <dgm:spPr/>
    </dgm:pt>
    <dgm:pt modelId="{20563382-ED6E-7745-8CE4-1FFC4D9D4274}" type="pres">
      <dgm:prSet presAssocID="{510A0AD4-54C2-124E-99D2-9BAA322EB2CD}" presName="thickLine" presStyleLbl="alignNode1" presStyleIdx="2" presStyleCnt="3"/>
      <dgm:spPr/>
    </dgm:pt>
    <dgm:pt modelId="{144EB113-BE05-4444-960E-1D35F8712C19}" type="pres">
      <dgm:prSet presAssocID="{510A0AD4-54C2-124E-99D2-9BAA322EB2CD}" presName="horz1" presStyleCnt="0"/>
      <dgm:spPr/>
    </dgm:pt>
    <dgm:pt modelId="{6F6A75AC-646A-6D4D-AE3A-EF6DEB2BA178}" type="pres">
      <dgm:prSet presAssocID="{510A0AD4-54C2-124E-99D2-9BAA322EB2CD}" presName="tx1" presStyleLbl="revTx" presStyleIdx="2" presStyleCnt="3"/>
      <dgm:spPr/>
    </dgm:pt>
    <dgm:pt modelId="{8959B0BA-92F2-D44F-A1FC-27DB43F7EF12}" type="pres">
      <dgm:prSet presAssocID="{510A0AD4-54C2-124E-99D2-9BAA322EB2CD}" presName="vert1" presStyleCnt="0"/>
      <dgm:spPr/>
    </dgm:pt>
  </dgm:ptLst>
  <dgm:cxnLst>
    <dgm:cxn modelId="{0A091617-9E58-2F46-B553-9C2B0A34E6F4}" srcId="{D14EFA68-F1C4-4AAD-B49D-414B585549E9}" destId="{510A0AD4-54C2-124E-99D2-9BAA322EB2CD}" srcOrd="2" destOrd="0" parTransId="{39FF5054-DF84-D240-87C2-836878DBB2AD}" sibTransId="{0CED9325-252B-4341-89B0-FFE998E24681}"/>
    <dgm:cxn modelId="{F2FC5C21-E4F2-4E4D-8C5D-9D840998E450}" type="presOf" srcId="{510A0AD4-54C2-124E-99D2-9BAA322EB2CD}" destId="{6F6A75AC-646A-6D4D-AE3A-EF6DEB2BA178}" srcOrd="0" destOrd="0" presId="urn:microsoft.com/office/officeart/2008/layout/LinedList"/>
    <dgm:cxn modelId="{36E47583-C968-934D-B3DC-ECAB915602F4}" srcId="{D14EFA68-F1C4-4AAD-B49D-414B585549E9}" destId="{31E83283-99D8-8E49-B081-47257820C74F}" srcOrd="1" destOrd="0" parTransId="{0B0BB70A-232B-B043-8B6F-0B24D94DF36A}" sibTransId="{3EBFCBC5-C337-C747-9499-7047017B3224}"/>
    <dgm:cxn modelId="{E2B16194-EFB8-D446-9D30-9F69294BFFD8}" type="presOf" srcId="{31E83283-99D8-8E49-B081-47257820C74F}" destId="{6AF58611-868E-7449-A5A7-1FC8F7C33B4D}" srcOrd="0" destOrd="0" presId="urn:microsoft.com/office/officeart/2008/layout/LinedList"/>
    <dgm:cxn modelId="{13FA1EAA-0B5E-834E-84E6-A6897100141E}" srcId="{D14EFA68-F1C4-4AAD-B49D-414B585549E9}" destId="{5A036DE2-2A53-4C45-97BA-A2619A87EEF8}" srcOrd="0" destOrd="0" parTransId="{301DD741-936D-AA44-8A2E-512E793A6B00}" sibTransId="{0EA74BB7-2B46-064F-8F7E-3C03F6E74583}"/>
    <dgm:cxn modelId="{B8A3F3C9-ADCE-7E4A-983B-BC4EE2EDC782}" type="presOf" srcId="{D14EFA68-F1C4-4AAD-B49D-414B585549E9}" destId="{444C537B-B982-DD43-9C8C-DBC14A5A7A35}" srcOrd="0" destOrd="0" presId="urn:microsoft.com/office/officeart/2008/layout/LinedList"/>
    <dgm:cxn modelId="{28431CEB-B896-7049-93F0-036B86DBFB14}" type="presOf" srcId="{5A036DE2-2A53-4C45-97BA-A2619A87EEF8}" destId="{D5B7D621-AD54-F042-A5E4-1974E6BD1543}" srcOrd="0" destOrd="0" presId="urn:microsoft.com/office/officeart/2008/layout/LinedList"/>
    <dgm:cxn modelId="{2872A3BB-1BC6-AE49-B79A-7CDB88683C7A}" type="presParOf" srcId="{444C537B-B982-DD43-9C8C-DBC14A5A7A35}" destId="{07758E88-3C60-064A-BAB3-3524BBBFBD37}" srcOrd="0" destOrd="0" presId="urn:microsoft.com/office/officeart/2008/layout/LinedList"/>
    <dgm:cxn modelId="{E6FEB95B-E1E5-3243-974F-6CB9C7DBD2E7}" type="presParOf" srcId="{444C537B-B982-DD43-9C8C-DBC14A5A7A35}" destId="{635BD4D2-67A6-6E42-B358-426FEAB0437B}" srcOrd="1" destOrd="0" presId="urn:microsoft.com/office/officeart/2008/layout/LinedList"/>
    <dgm:cxn modelId="{4E374900-80C3-CC4D-9056-F1B621BA8A20}" type="presParOf" srcId="{635BD4D2-67A6-6E42-B358-426FEAB0437B}" destId="{D5B7D621-AD54-F042-A5E4-1974E6BD1543}" srcOrd="0" destOrd="0" presId="urn:microsoft.com/office/officeart/2008/layout/LinedList"/>
    <dgm:cxn modelId="{3DB4CD2C-90B3-E348-9B2A-B4E128B68EDB}" type="presParOf" srcId="{635BD4D2-67A6-6E42-B358-426FEAB0437B}" destId="{F1D508C3-33AD-E34F-B9B0-52284C014584}" srcOrd="1" destOrd="0" presId="urn:microsoft.com/office/officeart/2008/layout/LinedList"/>
    <dgm:cxn modelId="{6DCF4AF3-DA43-B24F-AF31-C63D6C408D46}" type="presParOf" srcId="{444C537B-B982-DD43-9C8C-DBC14A5A7A35}" destId="{E36A8EBD-E737-304D-AE60-AE40F97F3BDC}" srcOrd="2" destOrd="0" presId="urn:microsoft.com/office/officeart/2008/layout/LinedList"/>
    <dgm:cxn modelId="{6256D704-5F8C-D244-915A-5350B1A178C4}" type="presParOf" srcId="{444C537B-B982-DD43-9C8C-DBC14A5A7A35}" destId="{BD9B2C01-8C88-9345-8C69-30E24986290E}" srcOrd="3" destOrd="0" presId="urn:microsoft.com/office/officeart/2008/layout/LinedList"/>
    <dgm:cxn modelId="{17FB6AA2-518F-1B48-B79B-89F393476D2E}" type="presParOf" srcId="{BD9B2C01-8C88-9345-8C69-30E24986290E}" destId="{6AF58611-868E-7449-A5A7-1FC8F7C33B4D}" srcOrd="0" destOrd="0" presId="urn:microsoft.com/office/officeart/2008/layout/LinedList"/>
    <dgm:cxn modelId="{D8B90758-38D6-214B-9705-44CE240643AD}" type="presParOf" srcId="{BD9B2C01-8C88-9345-8C69-30E24986290E}" destId="{A27DF088-F631-1941-AA52-AF8CF633EB14}" srcOrd="1" destOrd="0" presId="urn:microsoft.com/office/officeart/2008/layout/LinedList"/>
    <dgm:cxn modelId="{1F97D2FE-33ED-C544-85DC-4712F7E1BFFE}" type="presParOf" srcId="{444C537B-B982-DD43-9C8C-DBC14A5A7A35}" destId="{20563382-ED6E-7745-8CE4-1FFC4D9D4274}" srcOrd="4" destOrd="0" presId="urn:microsoft.com/office/officeart/2008/layout/LinedList"/>
    <dgm:cxn modelId="{CA82EE9C-B74F-5C4B-9ADE-E2C5C09833E2}" type="presParOf" srcId="{444C537B-B982-DD43-9C8C-DBC14A5A7A35}" destId="{144EB113-BE05-4444-960E-1D35F8712C19}" srcOrd="5" destOrd="0" presId="urn:microsoft.com/office/officeart/2008/layout/LinedList"/>
    <dgm:cxn modelId="{E6C6F9C1-0CB7-B449-A015-7E8DAB7C11CC}" type="presParOf" srcId="{144EB113-BE05-4444-960E-1D35F8712C19}" destId="{6F6A75AC-646A-6D4D-AE3A-EF6DEB2BA178}" srcOrd="0" destOrd="0" presId="urn:microsoft.com/office/officeart/2008/layout/LinedList"/>
    <dgm:cxn modelId="{37AD9C4D-49C1-4E46-A989-3BC6704AD2F3}" type="presParOf" srcId="{144EB113-BE05-4444-960E-1D35F8712C19}" destId="{8959B0BA-92F2-D44F-A1FC-27DB43F7EF1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EFC06-95C6-4140-BCC6-75D6CB7703C0}">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AF382-58BD-460B-8C78-61086F443196}">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1BCEBD-D4B3-42DA-8305-9495043D7C7A}">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22350">
            <a:lnSpc>
              <a:spcPct val="90000"/>
            </a:lnSpc>
            <a:spcBef>
              <a:spcPct val="0"/>
            </a:spcBef>
            <a:spcAft>
              <a:spcPct val="35000"/>
            </a:spcAft>
            <a:buNone/>
          </a:pPr>
          <a:r>
            <a:rPr lang="en-GB" sz="2300" kern="1200"/>
            <a:t>PGDs allow specified health professionals to supply and / or administer a medicine directly to a patient with an identified clinical condition without the need for a prescription or an instruction from a prescriber. </a:t>
          </a:r>
          <a:endParaRPr lang="en-US" sz="2300" kern="1200"/>
        </a:p>
      </dsp:txBody>
      <dsp:txXfrm>
        <a:off x="1509882" y="708097"/>
        <a:ext cx="9005717" cy="1307257"/>
      </dsp:txXfrm>
    </dsp:sp>
    <dsp:sp modelId="{4D6FCCC7-CEA4-4918-BD15-B784A0A6C106}">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863F82-F5A0-43D8-A543-5C4D7E84132D}">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D8E8DE-B42A-462B-B0C0-8C2BB0517102}">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22350">
            <a:lnSpc>
              <a:spcPct val="90000"/>
            </a:lnSpc>
            <a:spcBef>
              <a:spcPct val="0"/>
            </a:spcBef>
            <a:spcAft>
              <a:spcPct val="35000"/>
            </a:spcAft>
            <a:buNone/>
          </a:pPr>
          <a:r>
            <a:rPr lang="en-GB" sz="2300" kern="1200"/>
            <a:t>The health professional working within the PGD is responsible for assessing that the patient fits the criteria set out in the PGD.</a:t>
          </a:r>
          <a:endParaRPr lang="en-US" sz="2300" kern="1200"/>
        </a:p>
      </dsp:txBody>
      <dsp:txXfrm>
        <a:off x="1509882" y="2342169"/>
        <a:ext cx="9005717" cy="1307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B4979-4612-D440-A59A-98E710905243}">
      <dsp:nvSpPr>
        <dsp:cNvPr id="0" name=""/>
        <dsp:cNvSpPr/>
      </dsp:nvSpPr>
      <dsp:spPr>
        <a:xfrm>
          <a:off x="0" y="28223"/>
          <a:ext cx="6263640" cy="2691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nurses, midwives, health visitors, optometrists, pharmacists, chiropodists, radiographers, orthoptists, physiotherapists, ambulance paramedics, dietitians, occupational therapists, speech and language therapists, prosthetists, orthotists, dental hygienists and dental therapists. </a:t>
          </a:r>
          <a:endParaRPr lang="en-US" sz="2300" kern="1200"/>
        </a:p>
      </dsp:txBody>
      <dsp:txXfrm>
        <a:off x="131364" y="159587"/>
        <a:ext cx="6000912" cy="2428272"/>
      </dsp:txXfrm>
    </dsp:sp>
    <dsp:sp modelId="{A3197670-DC7A-194A-A4BA-B84AD15471D8}">
      <dsp:nvSpPr>
        <dsp:cNvPr id="0" name=""/>
        <dsp:cNvSpPr/>
      </dsp:nvSpPr>
      <dsp:spPr>
        <a:xfrm>
          <a:off x="0" y="2785464"/>
          <a:ext cx="6263640" cy="2691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a:t>Healthcare assistants cannot administer/supply medicines under a PGD.</a:t>
          </a:r>
          <a:br>
            <a:rPr lang="en-GB" sz="2300" b="1" kern="1200"/>
          </a:br>
          <a:endParaRPr lang="en-US" sz="2300" kern="1200"/>
        </a:p>
      </dsp:txBody>
      <dsp:txXfrm>
        <a:off x="131364" y="2916828"/>
        <a:ext cx="6000912" cy="2428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BE667-875F-544C-80D5-507BC11BEB4B}">
      <dsp:nvSpPr>
        <dsp:cNvPr id="0" name=""/>
        <dsp:cNvSpPr/>
      </dsp:nvSpPr>
      <dsp:spPr>
        <a:xfrm>
          <a:off x="0" y="19153"/>
          <a:ext cx="10363826" cy="164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In practice, a PSD is may be referred to as a “prescription” by those who write and follow them because this indicates that it is written by a prescriber.  </a:t>
          </a:r>
        </a:p>
      </dsp:txBody>
      <dsp:txXfrm>
        <a:off x="80532" y="99685"/>
        <a:ext cx="10202762" cy="1488636"/>
      </dsp:txXfrm>
    </dsp:sp>
    <dsp:sp modelId="{9B4D3A0B-A655-714E-A6A1-D7821DDB4CFE}">
      <dsp:nvSpPr>
        <dsp:cNvPr id="0" name=""/>
        <dsp:cNvSpPr/>
      </dsp:nvSpPr>
      <dsp:spPr>
        <a:xfrm>
          <a:off x="0" y="1755253"/>
          <a:ext cx="10363826" cy="164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this should not be confused with an FP10 or other written prescription given to the patient for supply from a pharmacy or dispensary.</a:t>
          </a:r>
        </a:p>
      </dsp:txBody>
      <dsp:txXfrm>
        <a:off x="80532" y="1835785"/>
        <a:ext cx="10202762" cy="1488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50172-1C28-4656-8D35-14452E376DA4}">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B1FEED-C8AA-43DE-A542-7F765CF34E16}">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CAA4CC-B9A4-4EB5-8419-CFEC179C2C25}">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kern="1200"/>
            <a:t>A PSD can also be an instruction to administer a medicine to a list of named patients where each patient on the list has been individually assessed by that prescriber. </a:t>
          </a:r>
        </a:p>
      </dsp:txBody>
      <dsp:txXfrm>
        <a:off x="1509882" y="708097"/>
        <a:ext cx="9005717" cy="1307257"/>
      </dsp:txXfrm>
    </dsp:sp>
    <dsp:sp modelId="{11CE7F79-1E8E-40F8-B9D0-97DE943F61FC}">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DC6C0-8CE1-4E02-AAEA-37F713B55B71}">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162C53-5CD6-4548-AA9C-B6855AA0C4FB}">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1066800">
            <a:lnSpc>
              <a:spcPct val="90000"/>
            </a:lnSpc>
            <a:spcBef>
              <a:spcPct val="0"/>
            </a:spcBef>
            <a:spcAft>
              <a:spcPct val="35000"/>
            </a:spcAft>
            <a:buNone/>
          </a:pPr>
          <a:r>
            <a:rPr lang="en-US" sz="2400" kern="1200"/>
            <a:t>The prescriber must have knowledge of the patient's health, and be satisfied that the medicine to be administered serves the individual needs of each patient on that list. </a:t>
          </a:r>
        </a:p>
      </dsp:txBody>
      <dsp:txXfrm>
        <a:off x="1509882" y="2342169"/>
        <a:ext cx="9005717" cy="1307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1AA54-F261-7444-B6D5-3D85EE073F60}">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2CAA76-0CDE-5843-B4AD-B21AC2882DDC}">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Appropriate measures should be taken to ensure that the supply and administration of that medicine remains safe to the point of administration and beyond.</a:t>
          </a:r>
          <a:endParaRPr lang="en-US" sz="2600" kern="1200"/>
        </a:p>
      </dsp:txBody>
      <dsp:txXfrm>
        <a:off x="696297" y="538547"/>
        <a:ext cx="4171627" cy="2590157"/>
      </dsp:txXfrm>
    </dsp:sp>
    <dsp:sp modelId="{CAC5A017-3D02-2042-9360-A2441A6FF7EE}">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426609-BF57-4B4D-B6EA-FBF09CF36F4D}">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for example, following local guidelines on the correct administration and monitoring for medicines supplied or administered.</a:t>
          </a:r>
          <a:endParaRPr lang="en-US" sz="2600" kern="1200" dirty="0"/>
        </a:p>
      </dsp:txBody>
      <dsp:txXfrm>
        <a:off x="5991936" y="538547"/>
        <a:ext cx="4171627" cy="2590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3DDB-BAA4-4789-80CC-48BC1A5ECE39}">
      <dsp:nvSpPr>
        <dsp:cNvPr id="0" name=""/>
        <dsp:cNvSpPr/>
      </dsp:nvSpPr>
      <dsp:spPr>
        <a:xfrm>
          <a:off x="0" y="852148"/>
          <a:ext cx="6589260" cy="15731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7D3A8-C021-4B7D-B957-8555C317F401}">
      <dsp:nvSpPr>
        <dsp:cNvPr id="0" name=""/>
        <dsp:cNvSpPr/>
      </dsp:nvSpPr>
      <dsp:spPr>
        <a:xfrm>
          <a:off x="475892" y="1206118"/>
          <a:ext cx="865258" cy="8652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F9F6E3-883F-47A2-9D2E-705CB619A692}">
      <dsp:nvSpPr>
        <dsp:cNvPr id="0" name=""/>
        <dsp:cNvSpPr/>
      </dsp:nvSpPr>
      <dsp:spPr>
        <a:xfrm>
          <a:off x="1817043" y="852148"/>
          <a:ext cx="4772216" cy="157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97" tIns="166497" rIns="166497" bIns="166497" numCol="1" spcCol="1270" anchor="ctr" anchorCtr="0">
          <a:noAutofit/>
        </a:bodyPr>
        <a:lstStyle/>
        <a:p>
          <a:pPr marL="0" lvl="0" indent="0" algn="l" defTabSz="977900">
            <a:lnSpc>
              <a:spcPct val="90000"/>
            </a:lnSpc>
            <a:spcBef>
              <a:spcPct val="0"/>
            </a:spcBef>
            <a:spcAft>
              <a:spcPct val="35000"/>
            </a:spcAft>
            <a:buNone/>
          </a:pPr>
          <a:r>
            <a:rPr lang="en-GB" sz="2200" kern="1200"/>
            <a:t>A person who supplies or administers a medicine is accountable for their own practice and must be trained and competent to undertake such tasks.</a:t>
          </a:r>
          <a:endParaRPr lang="en-US" sz="2200" kern="1200"/>
        </a:p>
      </dsp:txBody>
      <dsp:txXfrm>
        <a:off x="1817043" y="852148"/>
        <a:ext cx="4772216" cy="1573197"/>
      </dsp:txXfrm>
    </dsp:sp>
    <dsp:sp modelId="{989801BB-998E-4373-A259-7EAF638EF963}">
      <dsp:nvSpPr>
        <dsp:cNvPr id="0" name=""/>
        <dsp:cNvSpPr/>
      </dsp:nvSpPr>
      <dsp:spPr>
        <a:xfrm>
          <a:off x="0" y="2818646"/>
          <a:ext cx="6589260" cy="15731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EFF936-E23F-4CFA-B961-253B43C13B70}">
      <dsp:nvSpPr>
        <dsp:cNvPr id="0" name=""/>
        <dsp:cNvSpPr/>
      </dsp:nvSpPr>
      <dsp:spPr>
        <a:xfrm>
          <a:off x="475892" y="3172615"/>
          <a:ext cx="865258" cy="8652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5B5EAB-68E3-4D51-B990-67ABD727EC51}">
      <dsp:nvSpPr>
        <dsp:cNvPr id="0" name=""/>
        <dsp:cNvSpPr/>
      </dsp:nvSpPr>
      <dsp:spPr>
        <a:xfrm>
          <a:off x="1817043" y="2818646"/>
          <a:ext cx="4772216" cy="157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97" tIns="166497" rIns="166497" bIns="166497" numCol="1" spcCol="1270" anchor="ctr" anchorCtr="0">
          <a:noAutofit/>
        </a:bodyPr>
        <a:lstStyle/>
        <a:p>
          <a:pPr marL="0" lvl="0" indent="0" algn="l" defTabSz="977900">
            <a:lnSpc>
              <a:spcPct val="90000"/>
            </a:lnSpc>
            <a:spcBef>
              <a:spcPct val="0"/>
            </a:spcBef>
            <a:spcAft>
              <a:spcPct val="35000"/>
            </a:spcAft>
            <a:buNone/>
          </a:pPr>
          <a:r>
            <a:rPr lang="en-GB" sz="2200" kern="1200"/>
            <a:t>They must act according to their level of competence and in accordance with the directions of the prescriber.</a:t>
          </a:r>
          <a:endParaRPr lang="en-US" sz="2200" kern="1200"/>
        </a:p>
      </dsp:txBody>
      <dsp:txXfrm>
        <a:off x="1817043" y="2818646"/>
        <a:ext cx="4772216" cy="15731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58E88-3C60-064A-BAB3-3524BBBFBD37}">
      <dsp:nvSpPr>
        <dsp:cNvPr id="0" name=""/>
        <dsp:cNvSpPr/>
      </dsp:nvSpPr>
      <dsp:spPr>
        <a:xfrm>
          <a:off x="0" y="1848"/>
          <a:ext cx="6586489"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5B7D621-AD54-F042-A5E4-1974E6BD1543}">
      <dsp:nvSpPr>
        <dsp:cNvPr id="0" name=""/>
        <dsp:cNvSpPr/>
      </dsp:nvSpPr>
      <dsp:spPr>
        <a:xfrm>
          <a:off x="0" y="1848"/>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1"/>
            </a:rPr>
            <a:t>https://www.rcn.org.uk/Professional-Development/publications/pub-007441</a:t>
          </a:r>
          <a:endParaRPr lang="en-GB" sz="1100" kern="1200"/>
        </a:p>
      </dsp:txBody>
      <dsp:txXfrm>
        <a:off x="0" y="1848"/>
        <a:ext cx="6586489" cy="1260574"/>
      </dsp:txXfrm>
    </dsp:sp>
    <dsp:sp modelId="{E36A8EBD-E737-304D-AE60-AE40F97F3BDC}">
      <dsp:nvSpPr>
        <dsp:cNvPr id="0" name=""/>
        <dsp:cNvSpPr/>
      </dsp:nvSpPr>
      <dsp:spPr>
        <a:xfrm>
          <a:off x="0" y="1262422"/>
          <a:ext cx="6586489"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AF58611-868E-7449-A5A7-1FC8F7C33B4D}">
      <dsp:nvSpPr>
        <dsp:cNvPr id="0" name=""/>
        <dsp:cNvSpPr/>
      </dsp:nvSpPr>
      <dsp:spPr>
        <a:xfrm>
          <a:off x="0" y="1262422"/>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dirty="0"/>
            <a:t>https://</a:t>
          </a:r>
          <a:r>
            <a:rPr lang="en-GB" sz="1100" kern="1200" dirty="0" err="1"/>
            <a:t>staff.westcheshireccg.nhs.uk</a:t>
          </a:r>
          <a:r>
            <a:rPr lang="en-GB" sz="1100" kern="1200" dirty="0"/>
            <a:t>/</a:t>
          </a:r>
          <a:r>
            <a:rPr lang="en-GB" sz="1100" kern="1200" dirty="0" err="1"/>
            <a:t>document_uploads</a:t>
          </a:r>
          <a:r>
            <a:rPr lang="en-GB" sz="1100" kern="1200" dirty="0"/>
            <a:t>/Primary%20Care%20Nurses/</a:t>
          </a:r>
          <a:r>
            <a:rPr lang="en-GB" sz="1100" kern="1200" dirty="0" err="1"/>
            <a:t>HCA_Competencies.pdf</a:t>
          </a:r>
          <a:endParaRPr lang="en-US" sz="1100" kern="1200" dirty="0"/>
        </a:p>
      </dsp:txBody>
      <dsp:txXfrm>
        <a:off x="0" y="1262422"/>
        <a:ext cx="6586489" cy="1260574"/>
      </dsp:txXfrm>
    </dsp:sp>
    <dsp:sp modelId="{20563382-ED6E-7745-8CE4-1FFC4D9D4274}">
      <dsp:nvSpPr>
        <dsp:cNvPr id="0" name=""/>
        <dsp:cNvSpPr/>
      </dsp:nvSpPr>
      <dsp:spPr>
        <a:xfrm>
          <a:off x="0" y="2522996"/>
          <a:ext cx="6586489"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F6A75AC-646A-6D4D-AE3A-EF6DEB2BA178}">
      <dsp:nvSpPr>
        <dsp:cNvPr id="0" name=""/>
        <dsp:cNvSpPr/>
      </dsp:nvSpPr>
      <dsp:spPr>
        <a:xfrm>
          <a:off x="0" y="2522996"/>
          <a:ext cx="6586489"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kern="1200"/>
            <a:t>https://www.e-lfh.org.uk/programmes/flu-immunisation/</a:t>
          </a:r>
          <a:endParaRPr lang="en-US" sz="1100" kern="1200" dirty="0"/>
        </a:p>
      </dsp:txBody>
      <dsp:txXfrm>
        <a:off x="0" y="2522996"/>
        <a:ext cx="6586489" cy="12605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14ED-4A5E-FC49-B189-55E6C997D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43CE47-D08B-5E42-B82D-7976AF3C0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D4CCD7-DB04-FF42-A8D8-D7500669CC78}"/>
              </a:ext>
            </a:extLst>
          </p:cNvPr>
          <p:cNvSpPr>
            <a:spLocks noGrp="1"/>
          </p:cNvSpPr>
          <p:nvPr>
            <p:ph type="dt" sz="half" idx="10"/>
          </p:nvPr>
        </p:nvSpPr>
        <p:spPr/>
        <p:txBody>
          <a:bodyPr/>
          <a:lstStyle/>
          <a:p>
            <a:fld id="{AB57EC92-2853-F341-98C2-51338C9E1888}" type="datetimeFigureOut">
              <a:rPr lang="en-US" smtClean="0"/>
              <a:t>5/16/22</a:t>
            </a:fld>
            <a:endParaRPr lang="en-US"/>
          </a:p>
        </p:txBody>
      </p:sp>
      <p:sp>
        <p:nvSpPr>
          <p:cNvPr id="5" name="Footer Placeholder 4">
            <a:extLst>
              <a:ext uri="{FF2B5EF4-FFF2-40B4-BE49-F238E27FC236}">
                <a16:creationId xmlns:a16="http://schemas.microsoft.com/office/drawing/2014/main" id="{486FAA1D-361A-194E-BA4F-337C2BBA0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798BB-D902-FE43-A19C-FF88AE73E73A}"/>
              </a:ext>
            </a:extLst>
          </p:cNvPr>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162756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1FA3-ED80-5E41-A1E4-0F7D0C814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80E0A-3A09-3A49-B7FF-7A88480FA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5862C-6377-AB43-83B9-4821F1CEF3F2}"/>
              </a:ext>
            </a:extLst>
          </p:cNvPr>
          <p:cNvSpPr>
            <a:spLocks noGrp="1"/>
          </p:cNvSpPr>
          <p:nvPr>
            <p:ph type="dt" sz="half" idx="10"/>
          </p:nvPr>
        </p:nvSpPr>
        <p:spPr/>
        <p:txBody>
          <a:bodyPr/>
          <a:lstStyle/>
          <a:p>
            <a:fld id="{AB57EC92-2853-F341-98C2-51338C9E1888}" type="datetimeFigureOut">
              <a:rPr lang="en-US" smtClean="0"/>
              <a:t>5/16/22</a:t>
            </a:fld>
            <a:endParaRPr lang="en-US"/>
          </a:p>
        </p:txBody>
      </p:sp>
      <p:sp>
        <p:nvSpPr>
          <p:cNvPr id="5" name="Footer Placeholder 4">
            <a:extLst>
              <a:ext uri="{FF2B5EF4-FFF2-40B4-BE49-F238E27FC236}">
                <a16:creationId xmlns:a16="http://schemas.microsoft.com/office/drawing/2014/main" id="{6347647B-2762-D64A-9747-58BEE551C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3FE1A-6AD3-154F-9F4D-B06E668D596B}"/>
              </a:ext>
            </a:extLst>
          </p:cNvPr>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339738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BBF76-55A3-484E-98D6-EF5677A83F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B5FDEE-66D1-5640-8C34-7B29521D5B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409B1-C145-7843-8AD9-5E52EBB7B515}"/>
              </a:ext>
            </a:extLst>
          </p:cNvPr>
          <p:cNvSpPr>
            <a:spLocks noGrp="1"/>
          </p:cNvSpPr>
          <p:nvPr>
            <p:ph type="dt" sz="half" idx="10"/>
          </p:nvPr>
        </p:nvSpPr>
        <p:spPr/>
        <p:txBody>
          <a:bodyPr/>
          <a:lstStyle/>
          <a:p>
            <a:fld id="{AB57EC92-2853-F341-98C2-51338C9E1888}" type="datetimeFigureOut">
              <a:rPr lang="en-US" smtClean="0"/>
              <a:t>5/16/22</a:t>
            </a:fld>
            <a:endParaRPr lang="en-US"/>
          </a:p>
        </p:txBody>
      </p:sp>
      <p:sp>
        <p:nvSpPr>
          <p:cNvPr id="5" name="Footer Placeholder 4">
            <a:extLst>
              <a:ext uri="{FF2B5EF4-FFF2-40B4-BE49-F238E27FC236}">
                <a16:creationId xmlns:a16="http://schemas.microsoft.com/office/drawing/2014/main" id="{8C6A5E0D-39AE-DA42-B835-EF8CCEAD9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B5E36-0DF8-6E4B-9215-C9B34CA01301}"/>
              </a:ext>
            </a:extLst>
          </p:cNvPr>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311588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7EC92-2853-F341-98C2-51338C9E1888}" type="datetimeFigureOut">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101943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57EC92-2853-F341-98C2-51338C9E1888}" type="datetimeFigureOut">
              <a:rPr lang="en-US" smtClean="0"/>
              <a:t>5/16/22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295770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4AEB-2243-9F46-94B4-CA92FC3F9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48BCD-68EE-0547-B9ED-31B7E66267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C37A1-E82E-1A4D-A8D4-ADF23A4AE914}"/>
              </a:ext>
            </a:extLst>
          </p:cNvPr>
          <p:cNvSpPr>
            <a:spLocks noGrp="1"/>
          </p:cNvSpPr>
          <p:nvPr>
            <p:ph type="dt" sz="half" idx="10"/>
          </p:nvPr>
        </p:nvSpPr>
        <p:spPr/>
        <p:txBody>
          <a:bodyPr/>
          <a:lstStyle/>
          <a:p>
            <a:fld id="{AB57EC92-2853-F341-98C2-51338C9E1888}" type="datetimeFigureOut">
              <a:rPr lang="en-US" smtClean="0"/>
              <a:t>5/16/22</a:t>
            </a:fld>
            <a:endParaRPr lang="en-US"/>
          </a:p>
        </p:txBody>
      </p:sp>
      <p:sp>
        <p:nvSpPr>
          <p:cNvPr id="5" name="Footer Placeholder 4">
            <a:extLst>
              <a:ext uri="{FF2B5EF4-FFF2-40B4-BE49-F238E27FC236}">
                <a16:creationId xmlns:a16="http://schemas.microsoft.com/office/drawing/2014/main" id="{1FF6A46F-68CD-5548-A8AA-5ECE1CBD0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60004-57DA-E34A-9F10-A7EB04F68FEF}"/>
              </a:ext>
            </a:extLst>
          </p:cNvPr>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388934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D53C-460B-3546-8D55-C91350454F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DC5FAE-5EFF-4A4C-9FF8-0AEE268C4C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E9641D9-9882-3A45-9FD8-35E98966C499}"/>
              </a:ext>
            </a:extLst>
          </p:cNvPr>
          <p:cNvSpPr>
            <a:spLocks noGrp="1"/>
          </p:cNvSpPr>
          <p:nvPr>
            <p:ph type="dt" sz="half" idx="10"/>
          </p:nvPr>
        </p:nvSpPr>
        <p:spPr/>
        <p:txBody>
          <a:bodyPr/>
          <a:lstStyle/>
          <a:p>
            <a:fld id="{AB57EC92-2853-F341-98C2-51338C9E1888}" type="datetimeFigureOut">
              <a:rPr lang="en-US" smtClean="0"/>
              <a:t>5/16/22</a:t>
            </a:fld>
            <a:endParaRPr lang="en-US"/>
          </a:p>
        </p:txBody>
      </p:sp>
      <p:sp>
        <p:nvSpPr>
          <p:cNvPr id="5" name="Footer Placeholder 4">
            <a:extLst>
              <a:ext uri="{FF2B5EF4-FFF2-40B4-BE49-F238E27FC236}">
                <a16:creationId xmlns:a16="http://schemas.microsoft.com/office/drawing/2014/main" id="{244BD329-6F50-C748-B23F-C4DA0861D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9C3D8-1F8E-5845-BF16-5833D7ADF89A}"/>
              </a:ext>
            </a:extLst>
          </p:cNvPr>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62616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3CAF-E2A8-0C41-BBB2-E97AE117A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DE8ECC-C652-9842-BE01-763C9ACC80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F4FE35-5CB1-0146-8D93-3E05351618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3A8294-ACDB-8A49-9563-7A4B631C4A57}"/>
              </a:ext>
            </a:extLst>
          </p:cNvPr>
          <p:cNvSpPr>
            <a:spLocks noGrp="1"/>
          </p:cNvSpPr>
          <p:nvPr>
            <p:ph type="dt" sz="half" idx="10"/>
          </p:nvPr>
        </p:nvSpPr>
        <p:spPr/>
        <p:txBody>
          <a:bodyPr/>
          <a:lstStyle/>
          <a:p>
            <a:fld id="{AB57EC92-2853-F341-98C2-51338C9E1888}" type="datetimeFigureOut">
              <a:rPr lang="en-US" smtClean="0"/>
              <a:t>5/16/22</a:t>
            </a:fld>
            <a:endParaRPr lang="en-US"/>
          </a:p>
        </p:txBody>
      </p:sp>
      <p:sp>
        <p:nvSpPr>
          <p:cNvPr id="6" name="Footer Placeholder 5">
            <a:extLst>
              <a:ext uri="{FF2B5EF4-FFF2-40B4-BE49-F238E27FC236}">
                <a16:creationId xmlns:a16="http://schemas.microsoft.com/office/drawing/2014/main" id="{D85C5E21-80EF-1B47-A278-D0842D0547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407AC-2F1D-9F49-BC89-4ED6DFA8715B}"/>
              </a:ext>
            </a:extLst>
          </p:cNvPr>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126880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6230-5E03-AB44-9F2E-C81A1E6CF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194B4-3230-4647-A290-DDEC5B7228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39B9AF-3321-DB40-B4FD-8C631846FC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B746B-6317-574E-A557-29CF11EF9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9AFDC8-0434-3C4A-B432-03EC98F7EF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5F4173-31A2-294F-8EB3-180EBBD6F4E7}"/>
              </a:ext>
            </a:extLst>
          </p:cNvPr>
          <p:cNvSpPr>
            <a:spLocks noGrp="1"/>
          </p:cNvSpPr>
          <p:nvPr>
            <p:ph type="dt" sz="half" idx="10"/>
          </p:nvPr>
        </p:nvSpPr>
        <p:spPr/>
        <p:txBody>
          <a:bodyPr/>
          <a:lstStyle/>
          <a:p>
            <a:fld id="{AB57EC92-2853-F341-98C2-51338C9E1888}" type="datetimeFigureOut">
              <a:rPr lang="en-US" smtClean="0"/>
              <a:t>5/16/22</a:t>
            </a:fld>
            <a:endParaRPr lang="en-US"/>
          </a:p>
        </p:txBody>
      </p:sp>
      <p:sp>
        <p:nvSpPr>
          <p:cNvPr id="8" name="Footer Placeholder 7">
            <a:extLst>
              <a:ext uri="{FF2B5EF4-FFF2-40B4-BE49-F238E27FC236}">
                <a16:creationId xmlns:a16="http://schemas.microsoft.com/office/drawing/2014/main" id="{42CB7EA2-B9A4-214C-A648-1F6CC1EF1B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761AD3-D63A-4142-8B4F-217B67368649}"/>
              </a:ext>
            </a:extLst>
          </p:cNvPr>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297782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89A0-CD2D-B848-99EA-B8FA39C20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3879FD-207C-5945-AFA4-B83011C7700A}"/>
              </a:ext>
            </a:extLst>
          </p:cNvPr>
          <p:cNvSpPr>
            <a:spLocks noGrp="1"/>
          </p:cNvSpPr>
          <p:nvPr>
            <p:ph type="dt" sz="half" idx="10"/>
          </p:nvPr>
        </p:nvSpPr>
        <p:spPr/>
        <p:txBody>
          <a:bodyPr/>
          <a:lstStyle/>
          <a:p>
            <a:fld id="{AB57EC92-2853-F341-98C2-51338C9E1888}" type="datetimeFigureOut">
              <a:rPr lang="en-US" smtClean="0"/>
              <a:t>5/16/22</a:t>
            </a:fld>
            <a:endParaRPr lang="en-US"/>
          </a:p>
        </p:txBody>
      </p:sp>
      <p:sp>
        <p:nvSpPr>
          <p:cNvPr id="4" name="Footer Placeholder 3">
            <a:extLst>
              <a:ext uri="{FF2B5EF4-FFF2-40B4-BE49-F238E27FC236}">
                <a16:creationId xmlns:a16="http://schemas.microsoft.com/office/drawing/2014/main" id="{31F12C7D-DEFF-CC4D-83D8-42A35BEF92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0AECA6-FE16-184A-981D-ECCE7D15A1F6}"/>
              </a:ext>
            </a:extLst>
          </p:cNvPr>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354204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505B97-932F-FD4B-B509-8C91F8136139}"/>
              </a:ext>
            </a:extLst>
          </p:cNvPr>
          <p:cNvSpPr>
            <a:spLocks noGrp="1"/>
          </p:cNvSpPr>
          <p:nvPr>
            <p:ph type="dt" sz="half" idx="10"/>
          </p:nvPr>
        </p:nvSpPr>
        <p:spPr/>
        <p:txBody>
          <a:bodyPr/>
          <a:lstStyle/>
          <a:p>
            <a:fld id="{AB57EC92-2853-F341-98C2-51338C9E1888}" type="datetimeFigureOut">
              <a:rPr lang="en-US" smtClean="0"/>
              <a:t>5/16/22</a:t>
            </a:fld>
            <a:endParaRPr lang="en-US"/>
          </a:p>
        </p:txBody>
      </p:sp>
      <p:sp>
        <p:nvSpPr>
          <p:cNvPr id="3" name="Footer Placeholder 2">
            <a:extLst>
              <a:ext uri="{FF2B5EF4-FFF2-40B4-BE49-F238E27FC236}">
                <a16:creationId xmlns:a16="http://schemas.microsoft.com/office/drawing/2014/main" id="{AE30C0A4-ED0B-534C-B482-BE1C68F32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80E83A-7F57-F849-AFB6-27A7C582E145}"/>
              </a:ext>
            </a:extLst>
          </p:cNvPr>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29001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25C6-22F7-1C46-9586-79AB4F497B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0D273C-988E-4D4C-84D0-C1DA1618D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B1FE8B-49BE-E948-BE37-FE5519C0D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6ABBF-AC60-0342-A5B7-9DABBABC36D5}"/>
              </a:ext>
            </a:extLst>
          </p:cNvPr>
          <p:cNvSpPr>
            <a:spLocks noGrp="1"/>
          </p:cNvSpPr>
          <p:nvPr>
            <p:ph type="dt" sz="half" idx="10"/>
          </p:nvPr>
        </p:nvSpPr>
        <p:spPr/>
        <p:txBody>
          <a:bodyPr/>
          <a:lstStyle/>
          <a:p>
            <a:fld id="{AB57EC92-2853-F341-98C2-51338C9E1888}" type="datetimeFigureOut">
              <a:rPr lang="en-US" smtClean="0"/>
              <a:t>5/16/22</a:t>
            </a:fld>
            <a:endParaRPr lang="en-US"/>
          </a:p>
        </p:txBody>
      </p:sp>
      <p:sp>
        <p:nvSpPr>
          <p:cNvPr id="6" name="Footer Placeholder 5">
            <a:extLst>
              <a:ext uri="{FF2B5EF4-FFF2-40B4-BE49-F238E27FC236}">
                <a16:creationId xmlns:a16="http://schemas.microsoft.com/office/drawing/2014/main" id="{5358FC30-6262-364D-BF35-F1D844F0D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1CF4C-D026-8040-9DED-DE9BEA40108C}"/>
              </a:ext>
            </a:extLst>
          </p:cNvPr>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122006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11BC-040C-F24F-98AE-4DA80BF86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12975B-0810-644F-BD21-8A727130C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7A10CD-FF52-C746-890D-F161FB50A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91A77A-EE82-E94D-825B-35687A1A9AA4}"/>
              </a:ext>
            </a:extLst>
          </p:cNvPr>
          <p:cNvSpPr>
            <a:spLocks noGrp="1"/>
          </p:cNvSpPr>
          <p:nvPr>
            <p:ph type="dt" sz="half" idx="10"/>
          </p:nvPr>
        </p:nvSpPr>
        <p:spPr/>
        <p:txBody>
          <a:bodyPr/>
          <a:lstStyle/>
          <a:p>
            <a:fld id="{AB57EC92-2853-F341-98C2-51338C9E1888}" type="datetimeFigureOut">
              <a:rPr lang="en-US" smtClean="0"/>
              <a:t>5/16/22</a:t>
            </a:fld>
            <a:endParaRPr lang="en-US"/>
          </a:p>
        </p:txBody>
      </p:sp>
      <p:sp>
        <p:nvSpPr>
          <p:cNvPr id="6" name="Footer Placeholder 5">
            <a:extLst>
              <a:ext uri="{FF2B5EF4-FFF2-40B4-BE49-F238E27FC236}">
                <a16:creationId xmlns:a16="http://schemas.microsoft.com/office/drawing/2014/main" id="{C5018A3D-FF08-6D45-A5F6-02193C8469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5E9BBD-AB94-B348-B10A-F2CBC6F3294F}"/>
              </a:ext>
            </a:extLst>
          </p:cNvPr>
          <p:cNvSpPr>
            <a:spLocks noGrp="1"/>
          </p:cNvSpPr>
          <p:nvPr>
            <p:ph type="sldNum" sz="quarter" idx="12"/>
          </p:nvPr>
        </p:nvSpPr>
        <p:spPr/>
        <p:txBody>
          <a:bodyPr/>
          <a:lstStyle/>
          <a:p>
            <a:fld id="{FF18EDE4-209D-F647-A552-B77FA12B6244}" type="slidenum">
              <a:rPr lang="en-US" smtClean="0"/>
              <a:t>‹#›</a:t>
            </a:fld>
            <a:endParaRPr lang="en-US"/>
          </a:p>
        </p:txBody>
      </p:sp>
    </p:spTree>
    <p:extLst>
      <p:ext uri="{BB962C8B-B14F-4D97-AF65-F5344CB8AC3E}">
        <p14:creationId xmlns:p14="http://schemas.microsoft.com/office/powerpoint/2010/main" val="388201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1160B-20F4-EE46-9D6E-2634C9FD64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CE1EF0-A1D4-5D44-AA32-A49F161C7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BFDF9-8929-E441-A60E-53434887A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7EC92-2853-F341-98C2-51338C9E1888}" type="datetimeFigureOut">
              <a:rPr lang="en-US" smtClean="0"/>
              <a:t>5/16/22</a:t>
            </a:fld>
            <a:endParaRPr lang="en-US"/>
          </a:p>
        </p:txBody>
      </p:sp>
      <p:sp>
        <p:nvSpPr>
          <p:cNvPr id="5" name="Footer Placeholder 4">
            <a:extLst>
              <a:ext uri="{FF2B5EF4-FFF2-40B4-BE49-F238E27FC236}">
                <a16:creationId xmlns:a16="http://schemas.microsoft.com/office/drawing/2014/main" id="{E09C1AFD-E678-C74B-8AF4-E149D2E9AD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9B57D3-6EC4-3B41-BDF4-C93297254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8EDE4-209D-F647-A552-B77FA12B6244}" type="slidenum">
              <a:rPr lang="en-US" smtClean="0"/>
              <a:t>‹#›</a:t>
            </a:fld>
            <a:endParaRPr lang="en-US"/>
          </a:p>
        </p:txBody>
      </p:sp>
    </p:spTree>
    <p:extLst>
      <p:ext uri="{BB962C8B-B14F-4D97-AF65-F5344CB8AC3E}">
        <p14:creationId xmlns:p14="http://schemas.microsoft.com/office/powerpoint/2010/main" val="314552819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13111" y="640081"/>
            <a:ext cx="5138808" cy="3352473"/>
          </a:xfrm>
          <a:noFill/>
        </p:spPr>
        <p:txBody>
          <a:bodyPr>
            <a:normAutofit/>
          </a:bodyPr>
          <a:lstStyle/>
          <a:p>
            <a:r>
              <a:rPr lang="en-US" sz="5600"/>
              <a:t>Patient Group Directions and Patient Specific Directions</a:t>
            </a:r>
          </a:p>
        </p:txBody>
      </p:sp>
      <p:sp>
        <p:nvSpPr>
          <p:cNvPr id="3" name="Subtitle 2"/>
          <p:cNvSpPr>
            <a:spLocks noGrp="1"/>
          </p:cNvSpPr>
          <p:nvPr>
            <p:ph type="subTitle" idx="1"/>
          </p:nvPr>
        </p:nvSpPr>
        <p:spPr>
          <a:xfrm>
            <a:off x="6413110" y="4157147"/>
            <a:ext cx="5138809" cy="2060774"/>
          </a:xfrm>
          <a:noFill/>
        </p:spPr>
        <p:txBody>
          <a:bodyPr>
            <a:normAutofit/>
          </a:bodyPr>
          <a:lstStyle/>
          <a:p>
            <a:endParaRPr lang="en-US"/>
          </a:p>
          <a:p>
            <a:r>
              <a:rPr lang="en-US" dirty="0"/>
              <a:t>Paula Messenger</a:t>
            </a:r>
            <a:endParaRPr lang="en-US"/>
          </a:p>
          <a:p>
            <a:r>
              <a:rPr lang="en-US" dirty="0"/>
              <a:t>Nurse Advisor </a:t>
            </a:r>
            <a:endParaRPr lang="en-US"/>
          </a:p>
          <a:p>
            <a:r>
              <a:rPr lang="en-US" dirty="0"/>
              <a:t>Somerset LMC and GPN</a:t>
            </a:r>
            <a:endParaRPr lang="en-US"/>
          </a:p>
        </p:txBody>
      </p:sp>
      <p:sp>
        <p:nvSpPr>
          <p:cNvPr id="10" name="Rectangle 9">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tethoscope">
            <a:extLst>
              <a:ext uri="{FF2B5EF4-FFF2-40B4-BE49-F238E27FC236}">
                <a16:creationId xmlns:a16="http://schemas.microsoft.com/office/drawing/2014/main" id="{A2ADBFDE-C896-E8AF-467E-9F93848542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00" y="1344157"/>
            <a:ext cx="4169664" cy="4169664"/>
          </a:xfrm>
          <a:prstGeom prst="rect">
            <a:avLst/>
          </a:prstGeom>
          <a:effectLst/>
        </p:spPr>
      </p:pic>
    </p:spTree>
    <p:extLst>
      <p:ext uri="{BB962C8B-B14F-4D97-AF65-F5344CB8AC3E}">
        <p14:creationId xmlns:p14="http://schemas.microsoft.com/office/powerpoint/2010/main" val="34544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831A11-C40F-8740-804D-AF1D377B01C5}"/>
              </a:ext>
            </a:extLst>
          </p:cNvPr>
          <p:cNvSpPr>
            <a:spLocks noGrp="1"/>
          </p:cNvSpPr>
          <p:nvPr>
            <p:ph type="title"/>
          </p:nvPr>
        </p:nvSpPr>
        <p:spPr>
          <a:xfrm>
            <a:off x="686834" y="1153572"/>
            <a:ext cx="3200400" cy="4461163"/>
          </a:xfrm>
        </p:spPr>
        <p:txBody>
          <a:bodyPr>
            <a:normAutofit/>
          </a:bodyPr>
          <a:lstStyle/>
          <a:p>
            <a:r>
              <a:rPr lang="en-US">
                <a:solidFill>
                  <a:srgbClr val="FFFFFF"/>
                </a:solidFill>
              </a:rPr>
              <a:t>Example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2A15A-D5F5-D341-BDF7-F60F15D523C5}"/>
              </a:ext>
            </a:extLst>
          </p:cNvPr>
          <p:cNvSpPr>
            <a:spLocks noGrp="1"/>
          </p:cNvSpPr>
          <p:nvPr>
            <p:ph sz="quarter" idx="13"/>
          </p:nvPr>
        </p:nvSpPr>
        <p:spPr>
          <a:xfrm>
            <a:off x="4447308" y="591344"/>
            <a:ext cx="6906491" cy="5585619"/>
          </a:xfrm>
        </p:spPr>
        <p:txBody>
          <a:bodyPr anchor="ctr">
            <a:normAutofit/>
          </a:bodyPr>
          <a:lstStyle/>
          <a:p>
            <a:r>
              <a:rPr lang="en-US" dirty="0"/>
              <a:t>a healthcare assistant may be running an influenza </a:t>
            </a:r>
            <a:r>
              <a:rPr lang="en-US" dirty="0" err="1"/>
              <a:t>immunisation</a:t>
            </a:r>
            <a:r>
              <a:rPr lang="en-US" dirty="0"/>
              <a:t> clinic, so the prescriber reviews the patients planned to attend the clinic and produces a list of those that they </a:t>
            </a:r>
            <a:r>
              <a:rPr lang="en-US" dirty="0" err="1"/>
              <a:t>authorise</a:t>
            </a:r>
            <a:r>
              <a:rPr lang="en-US" dirty="0"/>
              <a:t> to be </a:t>
            </a:r>
            <a:r>
              <a:rPr lang="en-US" dirty="0" err="1"/>
              <a:t>immunised</a:t>
            </a:r>
            <a:r>
              <a:rPr lang="en-US" dirty="0"/>
              <a:t>.</a:t>
            </a:r>
          </a:p>
        </p:txBody>
      </p:sp>
    </p:spTree>
    <p:extLst>
      <p:ext uri="{BB962C8B-B14F-4D97-AF65-F5344CB8AC3E}">
        <p14:creationId xmlns:p14="http://schemas.microsoft.com/office/powerpoint/2010/main" val="238241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What isn’t a PSD?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sz="quarter" idx="13"/>
          </p:nvPr>
        </p:nvSpPr>
        <p:spPr>
          <a:xfrm>
            <a:off x="4447308" y="591344"/>
            <a:ext cx="6906491" cy="5585619"/>
          </a:xfrm>
        </p:spPr>
        <p:txBody>
          <a:bodyPr anchor="ctr">
            <a:normAutofit/>
          </a:bodyPr>
          <a:lstStyle/>
          <a:p>
            <a:r>
              <a:rPr lang="en-GB" sz="2400"/>
              <a:t>The following are examples that </a:t>
            </a:r>
            <a:r>
              <a:rPr lang="en-GB" sz="2400" b="1"/>
              <a:t>do not</a:t>
            </a:r>
            <a:r>
              <a:rPr lang="en-GB" sz="2400"/>
              <a:t> meet the requirements of a PSD and are therefore </a:t>
            </a:r>
            <a:r>
              <a:rPr lang="en-GB" sz="2400" b="1"/>
              <a:t>not</a:t>
            </a:r>
            <a:r>
              <a:rPr lang="en-GB" sz="2400"/>
              <a:t> a legal authority for the administration or supply of medicines:</a:t>
            </a:r>
          </a:p>
          <a:p>
            <a:r>
              <a:rPr lang="en-GB" sz="2400"/>
              <a:t>A Patient Group Direction (PGD) template that has been renamed a “PSD” and used to instruct healthcare staff.</a:t>
            </a:r>
          </a:p>
          <a:p>
            <a:r>
              <a:rPr lang="en-GB" sz="2400"/>
              <a:t>A generic instruction to be applied to any patient who may be seen by a healthcare professional or who has an appointment on any particular day, for example, an instruction to administer a “flu vaccine” to any patient who fits the criteria attending clinics on a specific day.</a:t>
            </a:r>
          </a:p>
          <a:p>
            <a:r>
              <a:rPr lang="en-GB" sz="2400"/>
              <a:t>A verbal instruction.</a:t>
            </a:r>
          </a:p>
          <a:p>
            <a:endParaRPr lang="en-US" sz="2400"/>
          </a:p>
        </p:txBody>
      </p:sp>
    </p:spTree>
    <p:extLst>
      <p:ext uri="{BB962C8B-B14F-4D97-AF65-F5344CB8AC3E}">
        <p14:creationId xmlns:p14="http://schemas.microsoft.com/office/powerpoint/2010/main" val="1080497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GB" sz="2800" b="1"/>
              <a:t>How long is a PSD valid for?</a:t>
            </a:r>
            <a:br>
              <a:rPr lang="en-GB" sz="2800" b="1"/>
            </a:br>
            <a:br>
              <a:rPr lang="en-GB" sz="2800"/>
            </a:br>
            <a:endParaRPr lang="en-US" sz="2800"/>
          </a:p>
        </p:txBody>
      </p:sp>
      <p:sp>
        <p:nvSpPr>
          <p:cNvPr id="3" name="Content Placeholder 2"/>
          <p:cNvSpPr>
            <a:spLocks noGrp="1"/>
          </p:cNvSpPr>
          <p:nvPr>
            <p:ph sz="quarter" idx="13"/>
          </p:nvPr>
        </p:nvSpPr>
        <p:spPr>
          <a:xfrm>
            <a:off x="4965431" y="2438400"/>
            <a:ext cx="6586489" cy="3785419"/>
          </a:xfrm>
        </p:spPr>
        <p:txBody>
          <a:bodyPr>
            <a:normAutofit/>
          </a:bodyPr>
          <a:lstStyle/>
          <a:p>
            <a:r>
              <a:rPr lang="en-US" sz="2000"/>
              <a:t>There is no legally valid period for a PSD for administration of a medicine, but good practice dictates that the prescriber should include a start and finish date in the direction to ensure it is acted on within a time frame appropriate to the needs of the patient.</a:t>
            </a:r>
          </a:p>
        </p:txBody>
      </p:sp>
      <p:pic>
        <p:nvPicPr>
          <p:cNvPr id="5" name="Picture 4" descr="Analysing medical x-ray results">
            <a:extLst>
              <a:ext uri="{FF2B5EF4-FFF2-40B4-BE49-F238E27FC236}">
                <a16:creationId xmlns:a16="http://schemas.microsoft.com/office/drawing/2014/main" id="{5A7071C1-1F22-66AD-E2F8-A14B9B325D0C}"/>
              </a:ext>
            </a:extLst>
          </p:cNvPr>
          <p:cNvPicPr>
            <a:picLocks noChangeAspect="1"/>
          </p:cNvPicPr>
          <p:nvPr/>
        </p:nvPicPr>
        <p:blipFill rotWithShape="1">
          <a:blip r:embed="rId2"/>
          <a:srcRect l="39701" r="1518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369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67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10173010" cy="1554480"/>
          </a:xfrm>
        </p:spPr>
        <p:txBody>
          <a:bodyPr anchor="ctr">
            <a:normAutofit/>
          </a:bodyPr>
          <a:lstStyle/>
          <a:p>
            <a:r>
              <a:rPr lang="en-US" sz="4800" b="1"/>
              <a:t>Cold chain</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511B133-70C7-CFEB-8549-AB92DDF12371}"/>
              </a:ext>
            </a:extLst>
          </p:cNvPr>
          <p:cNvGraphicFramePr>
            <a:graphicFrameLocks noGrp="1"/>
          </p:cNvGraphicFramePr>
          <p:nvPr>
            <p:ph sz="quarter" idx="13"/>
            <p:extLst>
              <p:ext uri="{D42A27DB-BD31-4B8C-83A1-F6EECF244321}">
                <p14:modId xmlns:p14="http://schemas.microsoft.com/office/powerpoint/2010/main" val="235060018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6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4967" y="675564"/>
            <a:ext cx="3609833" cy="5204085"/>
          </a:xfrm>
        </p:spPr>
        <p:txBody>
          <a:bodyPr>
            <a:normAutofit/>
          </a:bodyPr>
          <a:lstStyle/>
          <a:p>
            <a:r>
              <a:rPr lang="en-GB" sz="4100" b="1"/>
              <a:t>What are the accountabilities and responsibilities of the delegated staff?</a:t>
            </a:r>
            <a:br>
              <a:rPr lang="en-GB" sz="4100" b="1"/>
            </a:br>
            <a:br>
              <a:rPr lang="en-GB" sz="4100"/>
            </a:br>
            <a:endParaRPr lang="en-US" sz="4100"/>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78CF55A-9DD2-F9DA-A187-B411CB77579C}"/>
              </a:ext>
            </a:extLst>
          </p:cNvPr>
          <p:cNvGraphicFramePr>
            <a:graphicFrameLocks noGrp="1"/>
          </p:cNvGraphicFramePr>
          <p:nvPr>
            <p:ph sz="quarter" idx="13"/>
            <p:extLst>
              <p:ext uri="{D42A27DB-BD31-4B8C-83A1-F6EECF244321}">
                <p14:modId xmlns:p14="http://schemas.microsoft.com/office/powerpoint/2010/main" val="2816577059"/>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68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sz="4100" b="1">
                <a:solidFill>
                  <a:srgbClr val="FFFFFF"/>
                </a:solidFill>
              </a:rPr>
              <a:t>What clinical governance arrangements should be in place?</a:t>
            </a:r>
            <a:br>
              <a:rPr lang="en-GB" sz="4100" b="1">
                <a:solidFill>
                  <a:srgbClr val="FFFFFF"/>
                </a:solidFill>
              </a:rPr>
            </a:br>
            <a:br>
              <a:rPr lang="en-GB" sz="4100">
                <a:solidFill>
                  <a:srgbClr val="FFFFFF"/>
                </a:solidFill>
              </a:rPr>
            </a:br>
            <a:endParaRPr lang="en-US"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sz="quarter" idx="13"/>
          </p:nvPr>
        </p:nvSpPr>
        <p:spPr>
          <a:xfrm>
            <a:off x="4447308" y="591344"/>
            <a:ext cx="6906491" cy="5585619"/>
          </a:xfrm>
        </p:spPr>
        <p:txBody>
          <a:bodyPr anchor="ctr">
            <a:normAutofit/>
          </a:bodyPr>
          <a:lstStyle/>
          <a:p>
            <a:r>
              <a:rPr lang="en-US" sz="2400"/>
              <a:t>In law, anyone whom the prescriber has assessed as competent, has the necessary knowledge and skills, and has been delegated the task may follow a PSD.</a:t>
            </a:r>
          </a:p>
          <a:p>
            <a:r>
              <a:rPr lang="en-US" sz="2400"/>
              <a:t>The employing </a:t>
            </a:r>
            <a:r>
              <a:rPr lang="en-US" sz="2400" err="1"/>
              <a:t>organisation</a:t>
            </a:r>
            <a:r>
              <a:rPr lang="en-US" sz="2400"/>
              <a:t> has a duty of care to both the patient and to the staff and is responsible for ensuring that the staff it employs are properly trained and undertake only those responsibilities specified in agreed job descriptions. </a:t>
            </a:r>
          </a:p>
          <a:p>
            <a:r>
              <a:rPr lang="en-US" sz="2400"/>
              <a:t>If expecting non-regulated staff, for example healthcare assistants, to administer medicines, those delegating the duty must ensure that these staff are competent to do so safely.</a:t>
            </a:r>
            <a:br>
              <a:rPr lang="en-US" sz="2400"/>
            </a:br>
            <a:endParaRPr lang="en-US" sz="2400"/>
          </a:p>
        </p:txBody>
      </p:sp>
    </p:spTree>
    <p:extLst>
      <p:ext uri="{BB962C8B-B14F-4D97-AF65-F5344CB8AC3E}">
        <p14:creationId xmlns:p14="http://schemas.microsoft.com/office/powerpoint/2010/main" val="1602643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6758-36E3-734D-A9F8-3459FE0071CA}"/>
              </a:ext>
            </a:extLst>
          </p:cNvPr>
          <p:cNvSpPr>
            <a:spLocks noGrp="1"/>
          </p:cNvSpPr>
          <p:nvPr>
            <p:ph type="title"/>
          </p:nvPr>
        </p:nvSpPr>
        <p:spPr/>
        <p:txBody>
          <a:bodyPr/>
          <a:lstStyle/>
          <a:p>
            <a:r>
              <a:rPr lang="en-US" b="1" dirty="0"/>
              <a:t>PSD Vs PGD</a:t>
            </a:r>
          </a:p>
        </p:txBody>
      </p:sp>
      <p:sp>
        <p:nvSpPr>
          <p:cNvPr id="3" name="Text Placeholder 2">
            <a:extLst>
              <a:ext uri="{FF2B5EF4-FFF2-40B4-BE49-F238E27FC236}">
                <a16:creationId xmlns:a16="http://schemas.microsoft.com/office/drawing/2014/main" id="{CF052A97-D68E-2047-A46E-8497B9B4E707}"/>
              </a:ext>
            </a:extLst>
          </p:cNvPr>
          <p:cNvSpPr>
            <a:spLocks noGrp="1"/>
          </p:cNvSpPr>
          <p:nvPr>
            <p:ph type="body" idx="1"/>
          </p:nvPr>
        </p:nvSpPr>
        <p:spPr/>
        <p:txBody>
          <a:bodyPr/>
          <a:lstStyle/>
          <a:p>
            <a:r>
              <a:rPr lang="en-US" dirty="0" err="1"/>
              <a:t>psd</a:t>
            </a:r>
            <a:endParaRPr lang="en-US" dirty="0"/>
          </a:p>
        </p:txBody>
      </p:sp>
      <p:sp>
        <p:nvSpPr>
          <p:cNvPr id="4" name="Content Placeholder 3">
            <a:extLst>
              <a:ext uri="{FF2B5EF4-FFF2-40B4-BE49-F238E27FC236}">
                <a16:creationId xmlns:a16="http://schemas.microsoft.com/office/drawing/2014/main" id="{CBE04ADE-0012-FF4D-A947-D4E3A0819BC3}"/>
              </a:ext>
            </a:extLst>
          </p:cNvPr>
          <p:cNvSpPr>
            <a:spLocks noGrp="1"/>
          </p:cNvSpPr>
          <p:nvPr>
            <p:ph sz="quarter" idx="13"/>
          </p:nvPr>
        </p:nvSpPr>
        <p:spPr/>
        <p:txBody>
          <a:bodyPr>
            <a:normAutofit fontScale="77500" lnSpcReduction="20000"/>
          </a:bodyPr>
          <a:lstStyle/>
          <a:p>
            <a:r>
              <a:rPr lang="en-US" dirty="0"/>
              <a:t>Used for individual patients only.</a:t>
            </a:r>
          </a:p>
          <a:p>
            <a:r>
              <a:rPr lang="en-US" dirty="0"/>
              <a:t>Used for vaccines given ‘off license’.</a:t>
            </a:r>
          </a:p>
          <a:p>
            <a:r>
              <a:rPr lang="en-US" dirty="0"/>
              <a:t>Must be written and signed by prescriber either by hand or electronically.</a:t>
            </a:r>
          </a:p>
          <a:p>
            <a:r>
              <a:rPr lang="en-US" dirty="0"/>
              <a:t>Must contain: patient name and DOB, route of administration, dose, frequency. Ideally also a start and finish date.</a:t>
            </a:r>
          </a:p>
          <a:p>
            <a:r>
              <a:rPr lang="en-US" dirty="0"/>
              <a:t>Used by both registered and non-registered health care professionals.</a:t>
            </a:r>
          </a:p>
        </p:txBody>
      </p:sp>
      <p:sp>
        <p:nvSpPr>
          <p:cNvPr id="5" name="Text Placeholder 4">
            <a:extLst>
              <a:ext uri="{FF2B5EF4-FFF2-40B4-BE49-F238E27FC236}">
                <a16:creationId xmlns:a16="http://schemas.microsoft.com/office/drawing/2014/main" id="{C287258F-BFF3-0C42-8C8B-6ED8C4273B02}"/>
              </a:ext>
            </a:extLst>
          </p:cNvPr>
          <p:cNvSpPr>
            <a:spLocks noGrp="1"/>
          </p:cNvSpPr>
          <p:nvPr>
            <p:ph type="body" sz="quarter" idx="3"/>
          </p:nvPr>
        </p:nvSpPr>
        <p:spPr/>
        <p:txBody>
          <a:bodyPr/>
          <a:lstStyle/>
          <a:p>
            <a:r>
              <a:rPr lang="en-US" dirty="0" err="1"/>
              <a:t>pgd</a:t>
            </a:r>
            <a:endParaRPr lang="en-US" dirty="0"/>
          </a:p>
        </p:txBody>
      </p:sp>
      <p:sp>
        <p:nvSpPr>
          <p:cNvPr id="6" name="Content Placeholder 5">
            <a:extLst>
              <a:ext uri="{FF2B5EF4-FFF2-40B4-BE49-F238E27FC236}">
                <a16:creationId xmlns:a16="http://schemas.microsoft.com/office/drawing/2014/main" id="{A984D1F3-17F9-9045-BD62-4E890821D9E2}"/>
              </a:ext>
            </a:extLst>
          </p:cNvPr>
          <p:cNvSpPr>
            <a:spLocks noGrp="1"/>
          </p:cNvSpPr>
          <p:nvPr>
            <p:ph sz="quarter" idx="14"/>
          </p:nvPr>
        </p:nvSpPr>
        <p:spPr/>
        <p:txBody>
          <a:bodyPr>
            <a:normAutofit fontScale="92500"/>
          </a:bodyPr>
          <a:lstStyle/>
          <a:p>
            <a:r>
              <a:rPr lang="en-US" dirty="0"/>
              <a:t>Used only by registered health care professionals enabling them to administer vaccines to a group of patients meeting specific criteria.</a:t>
            </a:r>
          </a:p>
          <a:p>
            <a:r>
              <a:rPr lang="en-US" dirty="0"/>
              <a:t>Cannot be used for administration of ‘off license’ products.</a:t>
            </a:r>
          </a:p>
        </p:txBody>
      </p:sp>
    </p:spTree>
    <p:extLst>
      <p:ext uri="{BB962C8B-B14F-4D97-AF65-F5344CB8AC3E}">
        <p14:creationId xmlns:p14="http://schemas.microsoft.com/office/powerpoint/2010/main" val="4207542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815090-5AF3-7FC5-16B0-32FC1B6A1D40}"/>
              </a:ext>
            </a:extLst>
          </p:cNvPr>
          <p:cNvSpPr>
            <a:spLocks noGrp="1"/>
          </p:cNvSpPr>
          <p:nvPr>
            <p:ph type="title"/>
          </p:nvPr>
        </p:nvSpPr>
        <p:spPr>
          <a:xfrm>
            <a:off x="838200" y="365125"/>
            <a:ext cx="10515600" cy="1325563"/>
          </a:xfrm>
        </p:spPr>
        <p:txBody>
          <a:bodyPr>
            <a:normAutofit/>
          </a:bodyPr>
          <a:lstStyle/>
          <a:p>
            <a:r>
              <a:rPr lang="en-US" sz="5400"/>
              <a:t>Scenarios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728073-E83F-3A4F-0CBB-F56F90AF6D43}"/>
              </a:ext>
            </a:extLst>
          </p:cNvPr>
          <p:cNvSpPr>
            <a:spLocks noGrp="1"/>
          </p:cNvSpPr>
          <p:nvPr>
            <p:ph idx="1"/>
          </p:nvPr>
        </p:nvSpPr>
        <p:spPr>
          <a:xfrm>
            <a:off x="838200" y="1929384"/>
            <a:ext cx="10515600" cy="4251960"/>
          </a:xfrm>
        </p:spPr>
        <p:txBody>
          <a:bodyPr>
            <a:normAutofit/>
          </a:bodyPr>
          <a:lstStyle/>
          <a:p>
            <a:r>
              <a:rPr lang="en-US" sz="2200"/>
              <a:t>Please refer to sheets on table</a:t>
            </a:r>
          </a:p>
        </p:txBody>
      </p:sp>
    </p:spTree>
    <p:extLst>
      <p:ext uri="{BB962C8B-B14F-4D97-AF65-F5344CB8AC3E}">
        <p14:creationId xmlns:p14="http://schemas.microsoft.com/office/powerpoint/2010/main" val="376108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40D0-5735-9F35-0451-035FB52D0FCB}"/>
              </a:ext>
            </a:extLst>
          </p:cNvPr>
          <p:cNvSpPr>
            <a:spLocks noGrp="1"/>
          </p:cNvSpPr>
          <p:nvPr>
            <p:ph type="title"/>
          </p:nvPr>
        </p:nvSpPr>
        <p:spPr>
          <a:xfrm>
            <a:off x="4965430" y="629268"/>
            <a:ext cx="6586491" cy="1286160"/>
          </a:xfrm>
        </p:spPr>
        <p:txBody>
          <a:bodyPr anchor="b">
            <a:normAutofit/>
          </a:bodyPr>
          <a:lstStyle/>
          <a:p>
            <a:r>
              <a:rPr lang="en-US" dirty="0"/>
              <a:t>Useful links</a:t>
            </a:r>
          </a:p>
        </p:txBody>
      </p:sp>
      <p:pic>
        <p:nvPicPr>
          <p:cNvPr id="6" name="Picture 5">
            <a:extLst>
              <a:ext uri="{FF2B5EF4-FFF2-40B4-BE49-F238E27FC236}">
                <a16:creationId xmlns:a16="http://schemas.microsoft.com/office/drawing/2014/main" id="{6374A98E-40DB-8819-E964-C62D320A8885}"/>
              </a:ext>
            </a:extLst>
          </p:cNvPr>
          <p:cNvPicPr>
            <a:picLocks noChangeAspect="1"/>
          </p:cNvPicPr>
          <p:nvPr/>
        </p:nvPicPr>
        <p:blipFill rotWithShape="1">
          <a:blip r:embed="rId2"/>
          <a:srcRect l="28842" r="26038"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276BA"/>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4ECE35D-A137-EAD1-77F0-488446AC0998}"/>
              </a:ext>
            </a:extLst>
          </p:cNvPr>
          <p:cNvGraphicFramePr>
            <a:graphicFrameLocks noGrp="1"/>
          </p:cNvGraphicFramePr>
          <p:nvPr>
            <p:ph idx="1"/>
            <p:extLst>
              <p:ext uri="{D42A27DB-BD31-4B8C-83A1-F6EECF244321}">
                <p14:modId xmlns:p14="http://schemas.microsoft.com/office/powerpoint/2010/main" val="2545091850"/>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73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dirty="0"/>
              <a:t>Questions?</a:t>
            </a:r>
          </a:p>
        </p:txBody>
      </p:sp>
      <p:sp>
        <p:nvSpPr>
          <p:cNvPr id="3" name="Content Placeholder 2"/>
          <p:cNvSpPr>
            <a:spLocks noGrp="1"/>
          </p:cNvSpPr>
          <p:nvPr>
            <p:ph sz="quarter" idx="13"/>
          </p:nvPr>
        </p:nvSpPr>
        <p:spPr>
          <a:xfrm>
            <a:off x="4965431" y="2438400"/>
            <a:ext cx="6586489" cy="3785419"/>
          </a:xfrm>
        </p:spPr>
        <p:txBody>
          <a:bodyPr>
            <a:normAutofit/>
          </a:bodyPr>
          <a:lstStyle/>
          <a:p>
            <a:r>
              <a:rPr lang="en-US" sz="2000"/>
              <a:t>Thank you for listening</a:t>
            </a:r>
          </a:p>
          <a:p>
            <a:endParaRPr lang="en-US" sz="2000"/>
          </a:p>
        </p:txBody>
      </p:sp>
      <p:pic>
        <p:nvPicPr>
          <p:cNvPr id="5" name="Picture 4" descr="Different coloured question marks">
            <a:extLst>
              <a:ext uri="{FF2B5EF4-FFF2-40B4-BE49-F238E27FC236}">
                <a16:creationId xmlns:a16="http://schemas.microsoft.com/office/drawing/2014/main" id="{5AFEC62E-EBA9-ACB9-70EE-A318E16B3291}"/>
              </a:ext>
            </a:extLst>
          </p:cNvPr>
          <p:cNvPicPr>
            <a:picLocks noChangeAspect="1"/>
          </p:cNvPicPr>
          <p:nvPr/>
        </p:nvPicPr>
        <p:blipFill rotWithShape="1">
          <a:blip r:embed="rId2"/>
          <a:srcRect l="29296" r="3268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B6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46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GB" sz="2800" b="1"/>
              <a:t>What are Patient Group Directions (PGDs)?</a:t>
            </a:r>
            <a:br>
              <a:rPr lang="en-GB" sz="2800" b="1"/>
            </a:br>
            <a:endParaRPr lang="en-US" sz="2800"/>
          </a:p>
        </p:txBody>
      </p:sp>
      <p:sp>
        <p:nvSpPr>
          <p:cNvPr id="3" name="Content Placeholder 2"/>
          <p:cNvSpPr>
            <a:spLocks noGrp="1"/>
          </p:cNvSpPr>
          <p:nvPr>
            <p:ph sz="quarter" idx="13"/>
          </p:nvPr>
        </p:nvSpPr>
        <p:spPr>
          <a:xfrm>
            <a:off x="4965431" y="2438400"/>
            <a:ext cx="6586489" cy="3785419"/>
          </a:xfrm>
        </p:spPr>
        <p:txBody>
          <a:bodyPr>
            <a:normAutofit/>
          </a:bodyPr>
          <a:lstStyle/>
          <a:p>
            <a:r>
              <a:rPr lang="en-US" sz="2000"/>
              <a:t>These are written instructions for the supply or administration of medicines to groups of patients who may not be individually identified before presentation for treatment. </a:t>
            </a:r>
          </a:p>
        </p:txBody>
      </p:sp>
      <p:pic>
        <p:nvPicPr>
          <p:cNvPr id="5" name="Picture 4" descr="Assorted pills and capsules">
            <a:extLst>
              <a:ext uri="{FF2B5EF4-FFF2-40B4-BE49-F238E27FC236}">
                <a16:creationId xmlns:a16="http://schemas.microsoft.com/office/drawing/2014/main" id="{D656D888-B629-A7F0-D310-9364141D539E}"/>
              </a:ext>
            </a:extLst>
          </p:cNvPr>
          <p:cNvPicPr>
            <a:picLocks noChangeAspect="1"/>
          </p:cNvPicPr>
          <p:nvPr/>
        </p:nvPicPr>
        <p:blipFill rotWithShape="1">
          <a:blip r:embed="rId2"/>
          <a:srcRect l="17413" r="3746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A5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92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5A98156-3179-1F4C-D429-1CDDF6D6AF4D}"/>
              </a:ext>
            </a:extLst>
          </p:cNvPr>
          <p:cNvGraphicFramePr>
            <a:graphicFrameLocks noGrp="1"/>
          </p:cNvGraphicFramePr>
          <p:nvPr>
            <p:ph sz="quarter" idx="13"/>
            <p:extLst>
              <p:ext uri="{D42A27DB-BD31-4B8C-83A1-F6EECF244321}">
                <p14:modId xmlns:p14="http://schemas.microsoft.com/office/powerpoint/2010/main" val="373532587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60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US" sz="6000" b="1">
                <a:solidFill>
                  <a:schemeClr val="accent5"/>
                </a:solidFill>
              </a:rPr>
              <a:t>Who Can Use PGD’s</a:t>
            </a:r>
          </a:p>
        </p:txBody>
      </p:sp>
      <p:graphicFrame>
        <p:nvGraphicFramePr>
          <p:cNvPr id="5" name="Content Placeholder 2">
            <a:extLst>
              <a:ext uri="{FF2B5EF4-FFF2-40B4-BE49-F238E27FC236}">
                <a16:creationId xmlns:a16="http://schemas.microsoft.com/office/drawing/2014/main" id="{427C8265-4FEA-4AE1-5076-B0837BBA78CF}"/>
              </a:ext>
            </a:extLst>
          </p:cNvPr>
          <p:cNvGraphicFramePr>
            <a:graphicFrameLocks noGrp="1"/>
          </p:cNvGraphicFramePr>
          <p:nvPr>
            <p:ph sz="quarter" idx="13"/>
            <p:extLst>
              <p:ext uri="{D42A27DB-BD31-4B8C-83A1-F6EECF244321}">
                <p14:modId xmlns:p14="http://schemas.microsoft.com/office/powerpoint/2010/main" val="359188412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31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sz="quarter" idx="13"/>
          </p:nvPr>
        </p:nvSpPr>
        <p:spPr>
          <a:xfrm>
            <a:off x="5370153" y="1526033"/>
            <a:ext cx="5536397" cy="3935281"/>
          </a:xfrm>
        </p:spPr>
        <p:txBody>
          <a:bodyPr>
            <a:normAutofit/>
          </a:bodyPr>
          <a:lstStyle/>
          <a:p>
            <a:r>
              <a:rPr lang="en-US" dirty="0"/>
              <a:t>The specified health professional who carries out the assessment under the PGD cannot delegate the supply and administration to a person who is not a specified health professional.</a:t>
            </a:r>
          </a:p>
        </p:txBody>
      </p:sp>
    </p:spTree>
    <p:extLst>
      <p:ext uri="{BB962C8B-B14F-4D97-AF65-F5344CB8AC3E}">
        <p14:creationId xmlns:p14="http://schemas.microsoft.com/office/powerpoint/2010/main" val="195655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GB" sz="2800" b="1"/>
              <a:t>What are Patient Specific Directions (PSD)?</a:t>
            </a:r>
            <a:br>
              <a:rPr lang="en-GB" sz="2800" b="1"/>
            </a:br>
            <a:endParaRPr lang="en-US" sz="2800"/>
          </a:p>
        </p:txBody>
      </p:sp>
      <p:sp>
        <p:nvSpPr>
          <p:cNvPr id="3" name="Content Placeholder 2"/>
          <p:cNvSpPr>
            <a:spLocks noGrp="1"/>
          </p:cNvSpPr>
          <p:nvPr>
            <p:ph sz="quarter" idx="13"/>
          </p:nvPr>
        </p:nvSpPr>
        <p:spPr>
          <a:xfrm>
            <a:off x="4965431" y="2438400"/>
            <a:ext cx="6586489" cy="3785419"/>
          </a:xfrm>
        </p:spPr>
        <p:txBody>
          <a:bodyPr>
            <a:normAutofit/>
          </a:bodyPr>
          <a:lstStyle/>
          <a:p>
            <a:r>
              <a:rPr lang="en-US" sz="2000"/>
              <a:t>A PSD is the traditional written instruction, signed by a doctor, dentist, or non-medical prescriber for medicines to be supplied and/or administered to a named patient after the prescriber has assessed the patient on an individual basis.</a:t>
            </a:r>
          </a:p>
        </p:txBody>
      </p:sp>
      <p:pic>
        <p:nvPicPr>
          <p:cNvPr id="5" name="Picture 4" descr="Pen placed on top of a signature line">
            <a:extLst>
              <a:ext uri="{FF2B5EF4-FFF2-40B4-BE49-F238E27FC236}">
                <a16:creationId xmlns:a16="http://schemas.microsoft.com/office/drawing/2014/main" id="{7454BCA4-0A4B-A22F-EE95-5D8208AEBC83}"/>
              </a:ext>
            </a:extLst>
          </p:cNvPr>
          <p:cNvPicPr>
            <a:picLocks noChangeAspect="1"/>
          </p:cNvPicPr>
          <p:nvPr/>
        </p:nvPicPr>
        <p:blipFill rotWithShape="1">
          <a:blip r:embed="rId2"/>
          <a:srcRect l="52388" r="2493"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AE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54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2">
            <a:extLst>
              <a:ext uri="{FF2B5EF4-FFF2-40B4-BE49-F238E27FC236}">
                <a16:creationId xmlns:a16="http://schemas.microsoft.com/office/drawing/2014/main" id="{0EA118D4-8628-12AF-2B8B-5EB079C7B87E}"/>
              </a:ext>
            </a:extLst>
          </p:cNvPr>
          <p:cNvGraphicFramePr>
            <a:graphicFrameLocks noGrp="1"/>
          </p:cNvGraphicFramePr>
          <p:nvPr>
            <p:ph sz="quarter" idx="13"/>
          </p:nvPr>
        </p:nvGraphicFramePr>
        <p:xfrm>
          <a:off x="913774" y="2367092"/>
          <a:ext cx="10363826" cy="342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37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b="1" dirty="0"/>
              <a:t>Who writes a PSD ?</a:t>
            </a:r>
          </a:p>
        </p:txBody>
      </p:sp>
      <p:sp>
        <p:nvSpPr>
          <p:cNvPr id="3" name="Content Placeholder 2"/>
          <p:cNvSpPr>
            <a:spLocks noGrp="1"/>
          </p:cNvSpPr>
          <p:nvPr>
            <p:ph sz="quarter" idx="13"/>
          </p:nvPr>
        </p:nvSpPr>
        <p:spPr>
          <a:xfrm>
            <a:off x="4965431" y="2438400"/>
            <a:ext cx="6586489" cy="3785419"/>
          </a:xfrm>
        </p:spPr>
        <p:txBody>
          <a:bodyPr>
            <a:normAutofit/>
          </a:bodyPr>
          <a:lstStyle/>
          <a:p>
            <a:r>
              <a:rPr lang="en-US" sz="2000"/>
              <a:t>A PSD must be written and signed by the prescriber - this can be by hand or electronically.</a:t>
            </a:r>
          </a:p>
        </p:txBody>
      </p:sp>
      <p:pic>
        <p:nvPicPr>
          <p:cNvPr id="5" name="Picture 4" descr="Man writing on music sheet">
            <a:extLst>
              <a:ext uri="{FF2B5EF4-FFF2-40B4-BE49-F238E27FC236}">
                <a16:creationId xmlns:a16="http://schemas.microsoft.com/office/drawing/2014/main" id="{084CE16E-09F8-F63D-8231-DFB9D4D7B9EF}"/>
              </a:ext>
            </a:extLst>
          </p:cNvPr>
          <p:cNvPicPr>
            <a:picLocks noChangeAspect="1"/>
          </p:cNvPicPr>
          <p:nvPr/>
        </p:nvPicPr>
        <p:blipFill rotWithShape="1">
          <a:blip r:embed="rId2"/>
          <a:srcRect l="29506" r="2537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66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11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6032"/>
            <a:ext cx="10506456" cy="1014984"/>
          </a:xfrm>
        </p:spPr>
        <p:txBody>
          <a:bodyPr anchor="b">
            <a:normAutofit/>
          </a:bodyPr>
          <a:lstStyle/>
          <a:p>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E7621408-93AC-0D45-9900-30A01A1D8538}"/>
              </a:ext>
            </a:extLst>
          </p:cNvPr>
          <p:cNvGraphicFramePr>
            <a:graphicFrameLocks noGrp="1"/>
          </p:cNvGraphicFramePr>
          <p:nvPr>
            <p:ph sz="quarter" idx="13"/>
            <p:extLst>
              <p:ext uri="{D42A27DB-BD31-4B8C-83A1-F6EECF244321}">
                <p14:modId xmlns:p14="http://schemas.microsoft.com/office/powerpoint/2010/main" val="122690772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35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TotalTime>
  <Words>980</Words>
  <Application>Microsoft Macintosh PowerPoint</Application>
  <PresentationFormat>Widescreen</PresentationFormat>
  <Paragraphs>58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Patient Group Directions and Patient Specific Directions</vt:lpstr>
      <vt:lpstr>What are Patient Group Directions (PGDs)? </vt:lpstr>
      <vt:lpstr>PowerPoint Presentation</vt:lpstr>
      <vt:lpstr>Who Can Use PGD’s</vt:lpstr>
      <vt:lpstr>PowerPoint Presentation</vt:lpstr>
      <vt:lpstr>What are Patient Specific Directions (PSD)? </vt:lpstr>
      <vt:lpstr>PowerPoint Presentation</vt:lpstr>
      <vt:lpstr>Who writes a PSD ?</vt:lpstr>
      <vt:lpstr>PowerPoint Presentation</vt:lpstr>
      <vt:lpstr>Example</vt:lpstr>
      <vt:lpstr>What isn’t a PSD?</vt:lpstr>
      <vt:lpstr>How long is a PSD valid for?  </vt:lpstr>
      <vt:lpstr>Cold chain</vt:lpstr>
      <vt:lpstr>What are the accountabilities and responsibilities of the delegated staff?  </vt:lpstr>
      <vt:lpstr>What clinical governance arrangements should be in place?  </vt:lpstr>
      <vt:lpstr>PSD Vs PGD</vt:lpstr>
      <vt:lpstr>Scenarios</vt:lpstr>
      <vt:lpstr>Useful links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PGDs and PSDs</dc:title>
  <dc:creator>Paula Messenger</dc:creator>
  <cp:lastModifiedBy>Paula Messenger</cp:lastModifiedBy>
  <cp:revision>13</cp:revision>
  <dcterms:created xsi:type="dcterms:W3CDTF">2017-06-20T12:52:11Z</dcterms:created>
  <dcterms:modified xsi:type="dcterms:W3CDTF">2022-05-16T09:42:31Z</dcterms:modified>
</cp:coreProperties>
</file>