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0" r:id="rId3"/>
    <p:sldId id="257" r:id="rId4"/>
    <p:sldId id="258" r:id="rId5"/>
    <p:sldId id="259" r:id="rId6"/>
    <p:sldId id="260" r:id="rId7"/>
    <p:sldId id="282" r:id="rId8"/>
    <p:sldId id="263" r:id="rId9"/>
    <p:sldId id="261" r:id="rId10"/>
    <p:sldId id="286" r:id="rId11"/>
    <p:sldId id="262" r:id="rId12"/>
    <p:sldId id="287" r:id="rId13"/>
    <p:sldId id="264" r:id="rId14"/>
    <p:sldId id="281" r:id="rId15"/>
    <p:sldId id="283" r:id="rId16"/>
    <p:sldId id="265" r:id="rId17"/>
    <p:sldId id="266" r:id="rId18"/>
    <p:sldId id="267" r:id="rId19"/>
    <p:sldId id="268" r:id="rId20"/>
    <p:sldId id="288" r:id="rId21"/>
    <p:sldId id="284" r:id="rId22"/>
    <p:sldId id="285" r:id="rId23"/>
    <p:sldId id="271" r:id="rId24"/>
    <p:sldId id="272" r:id="rId25"/>
    <p:sldId id="273" r:id="rId26"/>
    <p:sldId id="274" r:id="rId27"/>
    <p:sldId id="275" r:id="rId28"/>
    <p:sldId id="276" r:id="rId29"/>
    <p:sldId id="277" r:id="rId30"/>
    <p:sldId id="278" r:id="rId31"/>
    <p:sldId id="279" r:id="rId32"/>
    <p:sldId id="280" r:id="rId33"/>
    <p:sldId id="270"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EC718-51A2-422A-82A4-EA66522C4DB5}"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C22D8B5F-4AAE-4C2B-BD67-50678BCA6034}">
      <dgm:prSet/>
      <dgm:spPr/>
      <dgm:t>
        <a:bodyPr/>
        <a:lstStyle/>
        <a:p>
          <a:endParaRPr lang="en-US" dirty="0"/>
        </a:p>
      </dgm:t>
    </dgm:pt>
    <dgm:pt modelId="{CC20E050-7AE3-4CA0-98BE-E090E5C122EE}" type="parTrans" cxnId="{F87A9960-9125-4529-8CBB-6C0E394AFE0F}">
      <dgm:prSet/>
      <dgm:spPr/>
      <dgm:t>
        <a:bodyPr/>
        <a:lstStyle/>
        <a:p>
          <a:endParaRPr lang="en-US"/>
        </a:p>
      </dgm:t>
    </dgm:pt>
    <dgm:pt modelId="{8C10C0B4-7859-4D8D-98CD-E069FA0E4F91}" type="sibTrans" cxnId="{F87A9960-9125-4529-8CBB-6C0E394AFE0F}">
      <dgm:prSet/>
      <dgm:spPr/>
      <dgm:t>
        <a:bodyPr/>
        <a:lstStyle/>
        <a:p>
          <a:endParaRPr lang="en-US"/>
        </a:p>
      </dgm:t>
    </dgm:pt>
    <dgm:pt modelId="{581AA391-9A6E-422B-8B10-2FD0C119F7BC}">
      <dgm:prSet/>
      <dgm:spPr/>
      <dgm:t>
        <a:bodyPr/>
        <a:lstStyle/>
        <a:p>
          <a:r>
            <a:rPr lang="en-US" dirty="0"/>
            <a:t>By the end of this session you will be able to:</a:t>
          </a:r>
        </a:p>
      </dgm:t>
    </dgm:pt>
    <dgm:pt modelId="{976E1331-4B29-429B-8B71-F1C746CA33A2}" type="parTrans" cxnId="{1839EE34-FCF9-4A21-8406-290855E0D87B}">
      <dgm:prSet/>
      <dgm:spPr/>
      <dgm:t>
        <a:bodyPr/>
        <a:lstStyle/>
        <a:p>
          <a:endParaRPr lang="en-US"/>
        </a:p>
      </dgm:t>
    </dgm:pt>
    <dgm:pt modelId="{746B10C3-91C8-479D-BA8B-6877EF2407EA}" type="sibTrans" cxnId="{1839EE34-FCF9-4A21-8406-290855E0D87B}">
      <dgm:prSet/>
      <dgm:spPr/>
      <dgm:t>
        <a:bodyPr/>
        <a:lstStyle/>
        <a:p>
          <a:endParaRPr lang="en-US"/>
        </a:p>
      </dgm:t>
    </dgm:pt>
    <dgm:pt modelId="{86D16F97-CBD2-42A8-A304-2E019F3AAB19}">
      <dgm:prSet/>
      <dgm:spPr/>
      <dgm:t>
        <a:bodyPr/>
        <a:lstStyle/>
        <a:p>
          <a:r>
            <a:rPr lang="en-US"/>
            <a:t>Recognise</a:t>
          </a:r>
        </a:p>
      </dgm:t>
    </dgm:pt>
    <dgm:pt modelId="{D6567BA1-97C1-40B3-8488-778C3E058D20}" type="parTrans" cxnId="{6D4C2789-EE4A-4423-BC1A-467CD063A78C}">
      <dgm:prSet/>
      <dgm:spPr/>
      <dgm:t>
        <a:bodyPr/>
        <a:lstStyle/>
        <a:p>
          <a:endParaRPr lang="en-US"/>
        </a:p>
      </dgm:t>
    </dgm:pt>
    <dgm:pt modelId="{6AB0266F-ACC4-42C5-BB42-F67ED96D9C69}" type="sibTrans" cxnId="{6D4C2789-EE4A-4423-BC1A-467CD063A78C}">
      <dgm:prSet/>
      <dgm:spPr/>
      <dgm:t>
        <a:bodyPr/>
        <a:lstStyle/>
        <a:p>
          <a:endParaRPr lang="en-US"/>
        </a:p>
      </dgm:t>
    </dgm:pt>
    <dgm:pt modelId="{53DC23BA-4D88-4F40-9206-004654B3A4E3}">
      <dgm:prSet/>
      <dgm:spPr/>
      <dgm:t>
        <a:bodyPr/>
        <a:lstStyle/>
        <a:p>
          <a:r>
            <a:rPr lang="en-US"/>
            <a:t>Recognise the cause of flu, how it is transmitted, the symptoms and the possible complications</a:t>
          </a:r>
        </a:p>
      </dgm:t>
    </dgm:pt>
    <dgm:pt modelId="{89204136-AC2F-44E5-A88E-554F940CB555}" type="parTrans" cxnId="{70969033-2E22-493D-B319-CDED3E038117}">
      <dgm:prSet/>
      <dgm:spPr/>
      <dgm:t>
        <a:bodyPr/>
        <a:lstStyle/>
        <a:p>
          <a:endParaRPr lang="en-US"/>
        </a:p>
      </dgm:t>
    </dgm:pt>
    <dgm:pt modelId="{D3DCB4D4-1FC5-40E0-9234-A0E524314BC4}" type="sibTrans" cxnId="{70969033-2E22-493D-B319-CDED3E038117}">
      <dgm:prSet/>
      <dgm:spPr/>
      <dgm:t>
        <a:bodyPr/>
        <a:lstStyle/>
        <a:p>
          <a:endParaRPr lang="en-US"/>
        </a:p>
      </dgm:t>
    </dgm:pt>
    <dgm:pt modelId="{16234D08-8491-403E-A564-7E09AEF9562A}">
      <dgm:prSet/>
      <dgm:spPr/>
      <dgm:t>
        <a:bodyPr/>
        <a:lstStyle/>
        <a:p>
          <a:r>
            <a:rPr lang="en-US"/>
            <a:t>Describe</a:t>
          </a:r>
        </a:p>
      </dgm:t>
    </dgm:pt>
    <dgm:pt modelId="{5B40ABFE-36A1-4976-B8D3-E678A8029EB3}" type="parTrans" cxnId="{2C52294F-F258-4795-A9A3-DF9DD3F7904B}">
      <dgm:prSet/>
      <dgm:spPr/>
      <dgm:t>
        <a:bodyPr/>
        <a:lstStyle/>
        <a:p>
          <a:endParaRPr lang="en-US"/>
        </a:p>
      </dgm:t>
    </dgm:pt>
    <dgm:pt modelId="{654AB7E6-50A9-4628-A52E-C5B8BFBF5883}" type="sibTrans" cxnId="{2C52294F-F258-4795-A9A3-DF9DD3F7904B}">
      <dgm:prSet/>
      <dgm:spPr/>
      <dgm:t>
        <a:bodyPr/>
        <a:lstStyle/>
        <a:p>
          <a:endParaRPr lang="en-US"/>
        </a:p>
      </dgm:t>
    </dgm:pt>
    <dgm:pt modelId="{E8722A14-6B0B-472E-B099-C4DEB2AA8DC8}">
      <dgm:prSet/>
      <dgm:spPr/>
      <dgm:t>
        <a:bodyPr/>
        <a:lstStyle/>
        <a:p>
          <a:r>
            <a:rPr lang="en-US"/>
            <a:t>Describe the changing nature of flu viruses and how this affects vaccine effectiveness</a:t>
          </a:r>
        </a:p>
      </dgm:t>
    </dgm:pt>
    <dgm:pt modelId="{EAB1A4DF-E14F-4F94-89CA-F91876EAA067}" type="parTrans" cxnId="{75AD09DD-0EFD-47FA-95B3-55B2B255954A}">
      <dgm:prSet/>
      <dgm:spPr/>
      <dgm:t>
        <a:bodyPr/>
        <a:lstStyle/>
        <a:p>
          <a:endParaRPr lang="en-US"/>
        </a:p>
      </dgm:t>
    </dgm:pt>
    <dgm:pt modelId="{21A284B6-5300-4E3F-8A33-DB71949366B0}" type="sibTrans" cxnId="{75AD09DD-0EFD-47FA-95B3-55B2B255954A}">
      <dgm:prSet/>
      <dgm:spPr/>
      <dgm:t>
        <a:bodyPr/>
        <a:lstStyle/>
        <a:p>
          <a:endParaRPr lang="en-US"/>
        </a:p>
      </dgm:t>
    </dgm:pt>
    <dgm:pt modelId="{BAFF7BCB-A091-4DC0-A4C9-3A6CB3F29FAA}">
      <dgm:prSet/>
      <dgm:spPr/>
      <dgm:t>
        <a:bodyPr/>
        <a:lstStyle/>
        <a:p>
          <a:r>
            <a:rPr lang="en-US"/>
            <a:t>Explain</a:t>
          </a:r>
        </a:p>
      </dgm:t>
    </dgm:pt>
    <dgm:pt modelId="{8F3986FC-627E-4495-838E-2DBAC77BAF51}" type="parTrans" cxnId="{C5A9505C-44E2-4872-AAD6-5B2C0AE813E3}">
      <dgm:prSet/>
      <dgm:spPr/>
      <dgm:t>
        <a:bodyPr/>
        <a:lstStyle/>
        <a:p>
          <a:endParaRPr lang="en-US"/>
        </a:p>
      </dgm:t>
    </dgm:pt>
    <dgm:pt modelId="{75871930-575A-4FF3-A607-A9F874A34397}" type="sibTrans" cxnId="{C5A9505C-44E2-4872-AAD6-5B2C0AE813E3}">
      <dgm:prSet/>
      <dgm:spPr/>
      <dgm:t>
        <a:bodyPr/>
        <a:lstStyle/>
        <a:p>
          <a:endParaRPr lang="en-US"/>
        </a:p>
      </dgm:t>
    </dgm:pt>
    <dgm:pt modelId="{0BE1C060-2061-41D8-9BBD-7A33D59D87CD}">
      <dgm:prSet/>
      <dgm:spPr/>
      <dgm:t>
        <a:bodyPr/>
        <a:lstStyle/>
        <a:p>
          <a:r>
            <a:rPr lang="en-US"/>
            <a:t>Explain why flu vaccine needs to be given to eligible patients every year</a:t>
          </a:r>
        </a:p>
      </dgm:t>
    </dgm:pt>
    <dgm:pt modelId="{E469FE52-8F9D-43A2-BF3E-5C78F43247C9}" type="parTrans" cxnId="{44D91AF8-7685-46F8-918C-7A0AA0C5A0D1}">
      <dgm:prSet/>
      <dgm:spPr/>
      <dgm:t>
        <a:bodyPr/>
        <a:lstStyle/>
        <a:p>
          <a:endParaRPr lang="en-US"/>
        </a:p>
      </dgm:t>
    </dgm:pt>
    <dgm:pt modelId="{9123D1E4-9618-44B8-9362-2D1488D48E72}" type="sibTrans" cxnId="{44D91AF8-7685-46F8-918C-7A0AA0C5A0D1}">
      <dgm:prSet/>
      <dgm:spPr/>
      <dgm:t>
        <a:bodyPr/>
        <a:lstStyle/>
        <a:p>
          <a:endParaRPr lang="en-US"/>
        </a:p>
      </dgm:t>
    </dgm:pt>
    <dgm:pt modelId="{8984D3AA-2075-4330-9505-FB5416EB3F5B}">
      <dgm:prSet/>
      <dgm:spPr/>
      <dgm:t>
        <a:bodyPr/>
        <a:lstStyle/>
        <a:p>
          <a:r>
            <a:rPr lang="en-US"/>
            <a:t>Discuss</a:t>
          </a:r>
        </a:p>
      </dgm:t>
    </dgm:pt>
    <dgm:pt modelId="{0CF4E417-AEEE-47B3-A24D-235FC6275CBE}" type="parTrans" cxnId="{54AD1E61-B2F1-4268-BE1C-472D75114C8B}">
      <dgm:prSet/>
      <dgm:spPr/>
      <dgm:t>
        <a:bodyPr/>
        <a:lstStyle/>
        <a:p>
          <a:endParaRPr lang="en-US"/>
        </a:p>
      </dgm:t>
    </dgm:pt>
    <dgm:pt modelId="{A17B2435-AFEC-4380-A1AF-4AC01E4C31A9}" type="sibTrans" cxnId="{54AD1E61-B2F1-4268-BE1C-472D75114C8B}">
      <dgm:prSet/>
      <dgm:spPr/>
      <dgm:t>
        <a:bodyPr/>
        <a:lstStyle/>
        <a:p>
          <a:endParaRPr lang="en-US"/>
        </a:p>
      </dgm:t>
    </dgm:pt>
    <dgm:pt modelId="{8689AA05-842C-449F-9AB1-40A61B9900A2}">
      <dgm:prSet/>
      <dgm:spPr/>
      <dgm:t>
        <a:bodyPr/>
        <a:lstStyle/>
        <a:p>
          <a:r>
            <a:rPr lang="en-US"/>
            <a:t>Discuss the evidence base for the administration of flu vaccination to those aged 65 years and over, those in clinical risk groups and to healthy children</a:t>
          </a:r>
        </a:p>
      </dgm:t>
    </dgm:pt>
    <dgm:pt modelId="{0AF4AA71-F440-461C-AEE9-F227FCF5EEA1}" type="parTrans" cxnId="{3534569A-6BD9-4DBC-AB9C-8EB520F1CE9B}">
      <dgm:prSet/>
      <dgm:spPr/>
      <dgm:t>
        <a:bodyPr/>
        <a:lstStyle/>
        <a:p>
          <a:endParaRPr lang="en-US"/>
        </a:p>
      </dgm:t>
    </dgm:pt>
    <dgm:pt modelId="{0846FB10-3F0F-4948-A3B1-D24097C78406}" type="sibTrans" cxnId="{3534569A-6BD9-4DBC-AB9C-8EB520F1CE9B}">
      <dgm:prSet/>
      <dgm:spPr/>
      <dgm:t>
        <a:bodyPr/>
        <a:lstStyle/>
        <a:p>
          <a:endParaRPr lang="en-US"/>
        </a:p>
      </dgm:t>
    </dgm:pt>
    <dgm:pt modelId="{F5B62EDE-EB5C-4E4A-B5E8-202A8C463833}">
      <dgm:prSet/>
      <dgm:spPr/>
      <dgm:t>
        <a:bodyPr/>
        <a:lstStyle/>
        <a:p>
          <a:r>
            <a:rPr lang="en-US"/>
            <a:t>Recall</a:t>
          </a:r>
        </a:p>
      </dgm:t>
    </dgm:pt>
    <dgm:pt modelId="{120902CE-BE48-44AD-A936-AF6242E39CFC}" type="parTrans" cxnId="{C4B0F2C9-5EC4-4A18-B220-7374BB24BCAF}">
      <dgm:prSet/>
      <dgm:spPr/>
      <dgm:t>
        <a:bodyPr/>
        <a:lstStyle/>
        <a:p>
          <a:endParaRPr lang="en-US"/>
        </a:p>
      </dgm:t>
    </dgm:pt>
    <dgm:pt modelId="{DAABC32E-A2E1-41E3-86C2-5CB337479F61}" type="sibTrans" cxnId="{C4B0F2C9-5EC4-4A18-B220-7374BB24BCAF}">
      <dgm:prSet/>
      <dgm:spPr/>
      <dgm:t>
        <a:bodyPr/>
        <a:lstStyle/>
        <a:p>
          <a:endParaRPr lang="en-US"/>
        </a:p>
      </dgm:t>
    </dgm:pt>
    <dgm:pt modelId="{AC696AE3-2707-47E0-8C7C-AC2006470EF4}">
      <dgm:prSet/>
      <dgm:spPr/>
      <dgm:t>
        <a:bodyPr/>
        <a:lstStyle/>
        <a:p>
          <a:r>
            <a:rPr lang="en-US"/>
            <a:t>Recall the different types of flu vaccines available</a:t>
          </a:r>
        </a:p>
      </dgm:t>
    </dgm:pt>
    <dgm:pt modelId="{9A12D10B-ADE4-4F8F-A217-669413415996}" type="parTrans" cxnId="{E31BC8D6-4CA5-4C56-A4FA-78C307CE4048}">
      <dgm:prSet/>
      <dgm:spPr/>
      <dgm:t>
        <a:bodyPr/>
        <a:lstStyle/>
        <a:p>
          <a:endParaRPr lang="en-US"/>
        </a:p>
      </dgm:t>
    </dgm:pt>
    <dgm:pt modelId="{F8727965-1B03-41EF-98EC-0CD7CB9C1967}" type="sibTrans" cxnId="{E31BC8D6-4CA5-4C56-A4FA-78C307CE4048}">
      <dgm:prSet/>
      <dgm:spPr/>
      <dgm:t>
        <a:bodyPr/>
        <a:lstStyle/>
        <a:p>
          <a:endParaRPr lang="en-US"/>
        </a:p>
      </dgm:t>
    </dgm:pt>
    <dgm:pt modelId="{6E582324-62D3-4C17-8CFE-5EBE5F8351B4}" type="pres">
      <dgm:prSet presAssocID="{ED1EC718-51A2-422A-82A4-EA66522C4DB5}" presName="Name0" presStyleCnt="0">
        <dgm:presLayoutVars>
          <dgm:dir/>
          <dgm:animLvl val="lvl"/>
          <dgm:resizeHandles val="exact"/>
        </dgm:presLayoutVars>
      </dgm:prSet>
      <dgm:spPr/>
    </dgm:pt>
    <dgm:pt modelId="{04E40F65-0511-480A-B9CE-83BCB180CB8B}" type="pres">
      <dgm:prSet presAssocID="{C22D8B5F-4AAE-4C2B-BD67-50678BCA6034}" presName="linNode" presStyleCnt="0"/>
      <dgm:spPr/>
    </dgm:pt>
    <dgm:pt modelId="{F0BBA08D-FE71-4A4A-AD18-0656BB5EC578}" type="pres">
      <dgm:prSet presAssocID="{C22D8B5F-4AAE-4C2B-BD67-50678BCA6034}" presName="parentText" presStyleLbl="solidFgAcc1" presStyleIdx="0" presStyleCnt="6">
        <dgm:presLayoutVars>
          <dgm:chMax val="1"/>
          <dgm:bulletEnabled/>
        </dgm:presLayoutVars>
      </dgm:prSet>
      <dgm:spPr/>
    </dgm:pt>
    <dgm:pt modelId="{8B6330A3-A82D-42B3-8697-2F7B80A98F53}" type="pres">
      <dgm:prSet presAssocID="{C22D8B5F-4AAE-4C2B-BD67-50678BCA6034}" presName="descendantText" presStyleLbl="alignNode1" presStyleIdx="0" presStyleCnt="6">
        <dgm:presLayoutVars>
          <dgm:bulletEnabled/>
        </dgm:presLayoutVars>
      </dgm:prSet>
      <dgm:spPr/>
    </dgm:pt>
    <dgm:pt modelId="{CDE4A329-92E5-4CA2-8786-056B84C64AD3}" type="pres">
      <dgm:prSet presAssocID="{8C10C0B4-7859-4D8D-98CD-E069FA0E4F91}" presName="sp" presStyleCnt="0"/>
      <dgm:spPr/>
    </dgm:pt>
    <dgm:pt modelId="{8F056A08-89B4-4456-9CFE-2057656FE1BF}" type="pres">
      <dgm:prSet presAssocID="{86D16F97-CBD2-42A8-A304-2E019F3AAB19}" presName="linNode" presStyleCnt="0"/>
      <dgm:spPr/>
    </dgm:pt>
    <dgm:pt modelId="{FC14D574-45B5-47E4-82CB-295146C20373}" type="pres">
      <dgm:prSet presAssocID="{86D16F97-CBD2-42A8-A304-2E019F3AAB19}" presName="parentText" presStyleLbl="solidFgAcc1" presStyleIdx="1" presStyleCnt="6">
        <dgm:presLayoutVars>
          <dgm:chMax val="1"/>
          <dgm:bulletEnabled/>
        </dgm:presLayoutVars>
      </dgm:prSet>
      <dgm:spPr/>
    </dgm:pt>
    <dgm:pt modelId="{AE55AAA6-E84E-4DDD-833F-277EA409F7A9}" type="pres">
      <dgm:prSet presAssocID="{86D16F97-CBD2-42A8-A304-2E019F3AAB19}" presName="descendantText" presStyleLbl="alignNode1" presStyleIdx="1" presStyleCnt="6">
        <dgm:presLayoutVars>
          <dgm:bulletEnabled/>
        </dgm:presLayoutVars>
      </dgm:prSet>
      <dgm:spPr/>
    </dgm:pt>
    <dgm:pt modelId="{A730A892-BE82-4F5F-9556-758E7F42C78A}" type="pres">
      <dgm:prSet presAssocID="{6AB0266F-ACC4-42C5-BB42-F67ED96D9C69}" presName="sp" presStyleCnt="0"/>
      <dgm:spPr/>
    </dgm:pt>
    <dgm:pt modelId="{E56B3EB4-A739-4405-9C25-637C11A669A9}" type="pres">
      <dgm:prSet presAssocID="{16234D08-8491-403E-A564-7E09AEF9562A}" presName="linNode" presStyleCnt="0"/>
      <dgm:spPr/>
    </dgm:pt>
    <dgm:pt modelId="{340B5888-EC08-424D-961F-DE389D5ADD60}" type="pres">
      <dgm:prSet presAssocID="{16234D08-8491-403E-A564-7E09AEF9562A}" presName="parentText" presStyleLbl="solidFgAcc1" presStyleIdx="2" presStyleCnt="6">
        <dgm:presLayoutVars>
          <dgm:chMax val="1"/>
          <dgm:bulletEnabled/>
        </dgm:presLayoutVars>
      </dgm:prSet>
      <dgm:spPr/>
    </dgm:pt>
    <dgm:pt modelId="{FCD48C31-6D43-459A-881F-DBD3B78CA677}" type="pres">
      <dgm:prSet presAssocID="{16234D08-8491-403E-A564-7E09AEF9562A}" presName="descendantText" presStyleLbl="alignNode1" presStyleIdx="2" presStyleCnt="6">
        <dgm:presLayoutVars>
          <dgm:bulletEnabled/>
        </dgm:presLayoutVars>
      </dgm:prSet>
      <dgm:spPr/>
    </dgm:pt>
    <dgm:pt modelId="{66230047-6845-4029-BB3F-CFAE162BBE3F}" type="pres">
      <dgm:prSet presAssocID="{654AB7E6-50A9-4628-A52E-C5B8BFBF5883}" presName="sp" presStyleCnt="0"/>
      <dgm:spPr/>
    </dgm:pt>
    <dgm:pt modelId="{CBBC79B6-A024-4B84-9BA3-51ADE01134C3}" type="pres">
      <dgm:prSet presAssocID="{BAFF7BCB-A091-4DC0-A4C9-3A6CB3F29FAA}" presName="linNode" presStyleCnt="0"/>
      <dgm:spPr/>
    </dgm:pt>
    <dgm:pt modelId="{05325D5F-D715-4C06-90E4-FFFCFE56D3B0}" type="pres">
      <dgm:prSet presAssocID="{BAFF7BCB-A091-4DC0-A4C9-3A6CB3F29FAA}" presName="parentText" presStyleLbl="solidFgAcc1" presStyleIdx="3" presStyleCnt="6">
        <dgm:presLayoutVars>
          <dgm:chMax val="1"/>
          <dgm:bulletEnabled/>
        </dgm:presLayoutVars>
      </dgm:prSet>
      <dgm:spPr/>
    </dgm:pt>
    <dgm:pt modelId="{875F3EF9-0547-4655-B09A-EC2F291729DB}" type="pres">
      <dgm:prSet presAssocID="{BAFF7BCB-A091-4DC0-A4C9-3A6CB3F29FAA}" presName="descendantText" presStyleLbl="alignNode1" presStyleIdx="3" presStyleCnt="6">
        <dgm:presLayoutVars>
          <dgm:bulletEnabled/>
        </dgm:presLayoutVars>
      </dgm:prSet>
      <dgm:spPr/>
    </dgm:pt>
    <dgm:pt modelId="{85D1340B-BEA5-4C60-8A96-8DCA9CA6989F}" type="pres">
      <dgm:prSet presAssocID="{75871930-575A-4FF3-A607-A9F874A34397}" presName="sp" presStyleCnt="0"/>
      <dgm:spPr/>
    </dgm:pt>
    <dgm:pt modelId="{EAE79FA4-4C40-4914-8029-9AE50055B921}" type="pres">
      <dgm:prSet presAssocID="{8984D3AA-2075-4330-9505-FB5416EB3F5B}" presName="linNode" presStyleCnt="0"/>
      <dgm:spPr/>
    </dgm:pt>
    <dgm:pt modelId="{8C8A1AD5-8C59-4E27-9E8F-B200483E7F07}" type="pres">
      <dgm:prSet presAssocID="{8984D3AA-2075-4330-9505-FB5416EB3F5B}" presName="parentText" presStyleLbl="solidFgAcc1" presStyleIdx="4" presStyleCnt="6">
        <dgm:presLayoutVars>
          <dgm:chMax val="1"/>
          <dgm:bulletEnabled/>
        </dgm:presLayoutVars>
      </dgm:prSet>
      <dgm:spPr/>
    </dgm:pt>
    <dgm:pt modelId="{9A1F02FF-9586-4099-A472-950E4484D21C}" type="pres">
      <dgm:prSet presAssocID="{8984D3AA-2075-4330-9505-FB5416EB3F5B}" presName="descendantText" presStyleLbl="alignNode1" presStyleIdx="4" presStyleCnt="6">
        <dgm:presLayoutVars>
          <dgm:bulletEnabled/>
        </dgm:presLayoutVars>
      </dgm:prSet>
      <dgm:spPr/>
    </dgm:pt>
    <dgm:pt modelId="{C0322C2B-7923-4CEB-A105-2E0FE7CAABDA}" type="pres">
      <dgm:prSet presAssocID="{A17B2435-AFEC-4380-A1AF-4AC01E4C31A9}" presName="sp" presStyleCnt="0"/>
      <dgm:spPr/>
    </dgm:pt>
    <dgm:pt modelId="{C3CA8504-6603-4940-8800-68F7C0DDBD7F}" type="pres">
      <dgm:prSet presAssocID="{F5B62EDE-EB5C-4E4A-B5E8-202A8C463833}" presName="linNode" presStyleCnt="0"/>
      <dgm:spPr/>
    </dgm:pt>
    <dgm:pt modelId="{584B36DB-2103-4D60-8076-1E99CE553A4D}" type="pres">
      <dgm:prSet presAssocID="{F5B62EDE-EB5C-4E4A-B5E8-202A8C463833}" presName="parentText" presStyleLbl="solidFgAcc1" presStyleIdx="5" presStyleCnt="6">
        <dgm:presLayoutVars>
          <dgm:chMax val="1"/>
          <dgm:bulletEnabled/>
        </dgm:presLayoutVars>
      </dgm:prSet>
      <dgm:spPr/>
    </dgm:pt>
    <dgm:pt modelId="{0CD1275A-3BBC-4DFA-B713-7DA4D13B9A0A}" type="pres">
      <dgm:prSet presAssocID="{F5B62EDE-EB5C-4E4A-B5E8-202A8C463833}" presName="descendantText" presStyleLbl="alignNode1" presStyleIdx="5" presStyleCnt="6">
        <dgm:presLayoutVars>
          <dgm:bulletEnabled/>
        </dgm:presLayoutVars>
      </dgm:prSet>
      <dgm:spPr/>
    </dgm:pt>
  </dgm:ptLst>
  <dgm:cxnLst>
    <dgm:cxn modelId="{CF059B14-62A8-4CF5-95EC-4C69CEF42F20}" type="presOf" srcId="{16234D08-8491-403E-A564-7E09AEF9562A}" destId="{340B5888-EC08-424D-961F-DE389D5ADD60}" srcOrd="0" destOrd="0" presId="urn:microsoft.com/office/officeart/2016/7/layout/VerticalHollowActionList"/>
    <dgm:cxn modelId="{6CFC072C-62D3-4B5E-95C8-6BD549E1EFAA}" type="presOf" srcId="{F5B62EDE-EB5C-4E4A-B5E8-202A8C463833}" destId="{584B36DB-2103-4D60-8076-1E99CE553A4D}" srcOrd="0" destOrd="0" presId="urn:microsoft.com/office/officeart/2016/7/layout/VerticalHollowActionList"/>
    <dgm:cxn modelId="{EBB98A31-B1FF-423C-BE44-C7839BBE6042}" type="presOf" srcId="{C22D8B5F-4AAE-4C2B-BD67-50678BCA6034}" destId="{F0BBA08D-FE71-4A4A-AD18-0656BB5EC578}" srcOrd="0" destOrd="0" presId="urn:microsoft.com/office/officeart/2016/7/layout/VerticalHollowActionList"/>
    <dgm:cxn modelId="{70969033-2E22-493D-B319-CDED3E038117}" srcId="{86D16F97-CBD2-42A8-A304-2E019F3AAB19}" destId="{53DC23BA-4D88-4F40-9206-004654B3A4E3}" srcOrd="0" destOrd="0" parTransId="{89204136-AC2F-44E5-A88E-554F940CB555}" sibTransId="{D3DCB4D4-1FC5-40E0-9234-A0E524314BC4}"/>
    <dgm:cxn modelId="{1839EE34-FCF9-4A21-8406-290855E0D87B}" srcId="{C22D8B5F-4AAE-4C2B-BD67-50678BCA6034}" destId="{581AA391-9A6E-422B-8B10-2FD0C119F7BC}" srcOrd="0" destOrd="0" parTransId="{976E1331-4B29-429B-8B71-F1C746CA33A2}" sibTransId="{746B10C3-91C8-479D-BA8B-6877EF2407EA}"/>
    <dgm:cxn modelId="{C5A9505C-44E2-4872-AAD6-5B2C0AE813E3}" srcId="{ED1EC718-51A2-422A-82A4-EA66522C4DB5}" destId="{BAFF7BCB-A091-4DC0-A4C9-3A6CB3F29FAA}" srcOrd="3" destOrd="0" parTransId="{8F3986FC-627E-4495-838E-2DBAC77BAF51}" sibTransId="{75871930-575A-4FF3-A607-A9F874A34397}"/>
    <dgm:cxn modelId="{F87A9960-9125-4529-8CBB-6C0E394AFE0F}" srcId="{ED1EC718-51A2-422A-82A4-EA66522C4DB5}" destId="{C22D8B5F-4AAE-4C2B-BD67-50678BCA6034}" srcOrd="0" destOrd="0" parTransId="{CC20E050-7AE3-4CA0-98BE-E090E5C122EE}" sibTransId="{8C10C0B4-7859-4D8D-98CD-E069FA0E4F91}"/>
    <dgm:cxn modelId="{54AD1E61-B2F1-4268-BE1C-472D75114C8B}" srcId="{ED1EC718-51A2-422A-82A4-EA66522C4DB5}" destId="{8984D3AA-2075-4330-9505-FB5416EB3F5B}" srcOrd="4" destOrd="0" parTransId="{0CF4E417-AEEE-47B3-A24D-235FC6275CBE}" sibTransId="{A17B2435-AFEC-4380-A1AF-4AC01E4C31A9}"/>
    <dgm:cxn modelId="{6F93D543-7EE6-43A6-B820-BAD902ABE3D1}" type="presOf" srcId="{86D16F97-CBD2-42A8-A304-2E019F3AAB19}" destId="{FC14D574-45B5-47E4-82CB-295146C20373}" srcOrd="0" destOrd="0" presId="urn:microsoft.com/office/officeart/2016/7/layout/VerticalHollowActionList"/>
    <dgm:cxn modelId="{2098F146-2741-4815-B75F-2B6EFED138BE}" type="presOf" srcId="{ED1EC718-51A2-422A-82A4-EA66522C4DB5}" destId="{6E582324-62D3-4C17-8CFE-5EBE5F8351B4}" srcOrd="0" destOrd="0" presId="urn:microsoft.com/office/officeart/2016/7/layout/VerticalHollowActionList"/>
    <dgm:cxn modelId="{2C52294F-F258-4795-A9A3-DF9DD3F7904B}" srcId="{ED1EC718-51A2-422A-82A4-EA66522C4DB5}" destId="{16234D08-8491-403E-A564-7E09AEF9562A}" srcOrd="2" destOrd="0" parTransId="{5B40ABFE-36A1-4976-B8D3-E678A8029EB3}" sibTransId="{654AB7E6-50A9-4628-A52E-C5B8BFBF5883}"/>
    <dgm:cxn modelId="{9FA80C79-1B9D-44C3-8E05-70DD67155012}" type="presOf" srcId="{8984D3AA-2075-4330-9505-FB5416EB3F5B}" destId="{8C8A1AD5-8C59-4E27-9E8F-B200483E7F07}" srcOrd="0" destOrd="0" presId="urn:microsoft.com/office/officeart/2016/7/layout/VerticalHollowActionList"/>
    <dgm:cxn modelId="{63794E80-E311-4A61-98F8-2C2941B2808D}" type="presOf" srcId="{AC696AE3-2707-47E0-8C7C-AC2006470EF4}" destId="{0CD1275A-3BBC-4DFA-B713-7DA4D13B9A0A}" srcOrd="0" destOrd="0" presId="urn:microsoft.com/office/officeart/2016/7/layout/VerticalHollowActionList"/>
    <dgm:cxn modelId="{6D4C2789-EE4A-4423-BC1A-467CD063A78C}" srcId="{ED1EC718-51A2-422A-82A4-EA66522C4DB5}" destId="{86D16F97-CBD2-42A8-A304-2E019F3AAB19}" srcOrd="1" destOrd="0" parTransId="{D6567BA1-97C1-40B3-8488-778C3E058D20}" sibTransId="{6AB0266F-ACC4-42C5-BB42-F67ED96D9C69}"/>
    <dgm:cxn modelId="{4299F293-C161-4B6F-88D3-67B01C5D27BB}" type="presOf" srcId="{0BE1C060-2061-41D8-9BBD-7A33D59D87CD}" destId="{875F3EF9-0547-4655-B09A-EC2F291729DB}" srcOrd="0" destOrd="0" presId="urn:microsoft.com/office/officeart/2016/7/layout/VerticalHollowActionList"/>
    <dgm:cxn modelId="{3534569A-6BD9-4DBC-AB9C-8EB520F1CE9B}" srcId="{8984D3AA-2075-4330-9505-FB5416EB3F5B}" destId="{8689AA05-842C-449F-9AB1-40A61B9900A2}" srcOrd="0" destOrd="0" parTransId="{0AF4AA71-F440-461C-AEE9-F227FCF5EEA1}" sibTransId="{0846FB10-3F0F-4948-A3B1-D24097C78406}"/>
    <dgm:cxn modelId="{0BD2D2A3-6549-4692-8AC5-01E546FDF8DE}" type="presOf" srcId="{53DC23BA-4D88-4F40-9206-004654B3A4E3}" destId="{AE55AAA6-E84E-4DDD-833F-277EA409F7A9}" srcOrd="0" destOrd="0" presId="urn:microsoft.com/office/officeart/2016/7/layout/VerticalHollowActionList"/>
    <dgm:cxn modelId="{D0A254C7-1AA7-4D5C-A50F-99869B7B613A}" type="presOf" srcId="{E8722A14-6B0B-472E-B099-C4DEB2AA8DC8}" destId="{FCD48C31-6D43-459A-881F-DBD3B78CA677}" srcOrd="0" destOrd="0" presId="urn:microsoft.com/office/officeart/2016/7/layout/VerticalHollowActionList"/>
    <dgm:cxn modelId="{C4B0F2C9-5EC4-4A18-B220-7374BB24BCAF}" srcId="{ED1EC718-51A2-422A-82A4-EA66522C4DB5}" destId="{F5B62EDE-EB5C-4E4A-B5E8-202A8C463833}" srcOrd="5" destOrd="0" parTransId="{120902CE-BE48-44AD-A936-AF6242E39CFC}" sibTransId="{DAABC32E-A2E1-41E3-86C2-5CB337479F61}"/>
    <dgm:cxn modelId="{E31BC8D6-4CA5-4C56-A4FA-78C307CE4048}" srcId="{F5B62EDE-EB5C-4E4A-B5E8-202A8C463833}" destId="{AC696AE3-2707-47E0-8C7C-AC2006470EF4}" srcOrd="0" destOrd="0" parTransId="{9A12D10B-ADE4-4F8F-A217-669413415996}" sibTransId="{F8727965-1B03-41EF-98EC-0CD7CB9C1967}"/>
    <dgm:cxn modelId="{75AD09DD-0EFD-47FA-95B3-55B2B255954A}" srcId="{16234D08-8491-403E-A564-7E09AEF9562A}" destId="{E8722A14-6B0B-472E-B099-C4DEB2AA8DC8}" srcOrd="0" destOrd="0" parTransId="{EAB1A4DF-E14F-4F94-89CA-F91876EAA067}" sibTransId="{21A284B6-5300-4E3F-8A33-DB71949366B0}"/>
    <dgm:cxn modelId="{90C383E3-B179-4799-86F8-784FE8BEB178}" type="presOf" srcId="{8689AA05-842C-449F-9AB1-40A61B9900A2}" destId="{9A1F02FF-9586-4099-A472-950E4484D21C}" srcOrd="0" destOrd="0" presId="urn:microsoft.com/office/officeart/2016/7/layout/VerticalHollowActionList"/>
    <dgm:cxn modelId="{75F6F2F1-A55C-4565-A7DE-366990A03F7A}" type="presOf" srcId="{581AA391-9A6E-422B-8B10-2FD0C119F7BC}" destId="{8B6330A3-A82D-42B3-8697-2F7B80A98F53}" srcOrd="0" destOrd="0" presId="urn:microsoft.com/office/officeart/2016/7/layout/VerticalHollowActionList"/>
    <dgm:cxn modelId="{0214FFF5-3BF1-4552-A150-4665C05D8B79}" type="presOf" srcId="{BAFF7BCB-A091-4DC0-A4C9-3A6CB3F29FAA}" destId="{05325D5F-D715-4C06-90E4-FFFCFE56D3B0}" srcOrd="0" destOrd="0" presId="urn:microsoft.com/office/officeart/2016/7/layout/VerticalHollowActionList"/>
    <dgm:cxn modelId="{44D91AF8-7685-46F8-918C-7A0AA0C5A0D1}" srcId="{BAFF7BCB-A091-4DC0-A4C9-3A6CB3F29FAA}" destId="{0BE1C060-2061-41D8-9BBD-7A33D59D87CD}" srcOrd="0" destOrd="0" parTransId="{E469FE52-8F9D-43A2-BF3E-5C78F43247C9}" sibTransId="{9123D1E4-9618-44B8-9362-2D1488D48E72}"/>
    <dgm:cxn modelId="{8E7981FC-E61B-42C5-8EBB-5C826761BAA5}" type="presParOf" srcId="{6E582324-62D3-4C17-8CFE-5EBE5F8351B4}" destId="{04E40F65-0511-480A-B9CE-83BCB180CB8B}" srcOrd="0" destOrd="0" presId="urn:microsoft.com/office/officeart/2016/7/layout/VerticalHollowActionList"/>
    <dgm:cxn modelId="{069E5C35-FB23-4949-B989-2AACDCC8573E}" type="presParOf" srcId="{04E40F65-0511-480A-B9CE-83BCB180CB8B}" destId="{F0BBA08D-FE71-4A4A-AD18-0656BB5EC578}" srcOrd="0" destOrd="0" presId="urn:microsoft.com/office/officeart/2016/7/layout/VerticalHollowActionList"/>
    <dgm:cxn modelId="{5014932E-4922-4447-9ED6-06B8D5EFB140}" type="presParOf" srcId="{04E40F65-0511-480A-B9CE-83BCB180CB8B}" destId="{8B6330A3-A82D-42B3-8697-2F7B80A98F53}" srcOrd="1" destOrd="0" presId="urn:microsoft.com/office/officeart/2016/7/layout/VerticalHollowActionList"/>
    <dgm:cxn modelId="{3E2E5A6D-C12D-4703-B5AD-01F12816378B}" type="presParOf" srcId="{6E582324-62D3-4C17-8CFE-5EBE5F8351B4}" destId="{CDE4A329-92E5-4CA2-8786-056B84C64AD3}" srcOrd="1" destOrd="0" presId="urn:microsoft.com/office/officeart/2016/7/layout/VerticalHollowActionList"/>
    <dgm:cxn modelId="{612E1550-0474-41DB-BA27-2CCE591AE313}" type="presParOf" srcId="{6E582324-62D3-4C17-8CFE-5EBE5F8351B4}" destId="{8F056A08-89B4-4456-9CFE-2057656FE1BF}" srcOrd="2" destOrd="0" presId="urn:microsoft.com/office/officeart/2016/7/layout/VerticalHollowActionList"/>
    <dgm:cxn modelId="{BD042D24-5C66-4510-BF3F-E0C802B95678}" type="presParOf" srcId="{8F056A08-89B4-4456-9CFE-2057656FE1BF}" destId="{FC14D574-45B5-47E4-82CB-295146C20373}" srcOrd="0" destOrd="0" presId="urn:microsoft.com/office/officeart/2016/7/layout/VerticalHollowActionList"/>
    <dgm:cxn modelId="{016C0FE9-E08D-4663-AE6C-0CB053037852}" type="presParOf" srcId="{8F056A08-89B4-4456-9CFE-2057656FE1BF}" destId="{AE55AAA6-E84E-4DDD-833F-277EA409F7A9}" srcOrd="1" destOrd="0" presId="urn:microsoft.com/office/officeart/2016/7/layout/VerticalHollowActionList"/>
    <dgm:cxn modelId="{4848D459-F23C-4AD5-A980-486BBF0CBB45}" type="presParOf" srcId="{6E582324-62D3-4C17-8CFE-5EBE5F8351B4}" destId="{A730A892-BE82-4F5F-9556-758E7F42C78A}" srcOrd="3" destOrd="0" presId="urn:microsoft.com/office/officeart/2016/7/layout/VerticalHollowActionList"/>
    <dgm:cxn modelId="{54B42FBF-1634-4B9D-BEC1-A34B0B3D5355}" type="presParOf" srcId="{6E582324-62D3-4C17-8CFE-5EBE5F8351B4}" destId="{E56B3EB4-A739-4405-9C25-637C11A669A9}" srcOrd="4" destOrd="0" presId="urn:microsoft.com/office/officeart/2016/7/layout/VerticalHollowActionList"/>
    <dgm:cxn modelId="{2626FCC5-1699-4D01-9669-D6640033840A}" type="presParOf" srcId="{E56B3EB4-A739-4405-9C25-637C11A669A9}" destId="{340B5888-EC08-424D-961F-DE389D5ADD60}" srcOrd="0" destOrd="0" presId="urn:microsoft.com/office/officeart/2016/7/layout/VerticalHollowActionList"/>
    <dgm:cxn modelId="{71BA01A0-A4C7-4B26-AF5E-13DB764EC2AF}" type="presParOf" srcId="{E56B3EB4-A739-4405-9C25-637C11A669A9}" destId="{FCD48C31-6D43-459A-881F-DBD3B78CA677}" srcOrd="1" destOrd="0" presId="urn:microsoft.com/office/officeart/2016/7/layout/VerticalHollowActionList"/>
    <dgm:cxn modelId="{4158EE16-6972-494E-B762-A99B8EB453C6}" type="presParOf" srcId="{6E582324-62D3-4C17-8CFE-5EBE5F8351B4}" destId="{66230047-6845-4029-BB3F-CFAE162BBE3F}" srcOrd="5" destOrd="0" presId="urn:microsoft.com/office/officeart/2016/7/layout/VerticalHollowActionList"/>
    <dgm:cxn modelId="{F9C7468B-186F-4D02-BFC3-38483F8F18CA}" type="presParOf" srcId="{6E582324-62D3-4C17-8CFE-5EBE5F8351B4}" destId="{CBBC79B6-A024-4B84-9BA3-51ADE01134C3}" srcOrd="6" destOrd="0" presId="urn:microsoft.com/office/officeart/2016/7/layout/VerticalHollowActionList"/>
    <dgm:cxn modelId="{A87E5C57-3D3A-41F9-9027-6B7CF9389EFA}" type="presParOf" srcId="{CBBC79B6-A024-4B84-9BA3-51ADE01134C3}" destId="{05325D5F-D715-4C06-90E4-FFFCFE56D3B0}" srcOrd="0" destOrd="0" presId="urn:microsoft.com/office/officeart/2016/7/layout/VerticalHollowActionList"/>
    <dgm:cxn modelId="{8C57CFBC-5944-4845-B8B2-8182178CA4B6}" type="presParOf" srcId="{CBBC79B6-A024-4B84-9BA3-51ADE01134C3}" destId="{875F3EF9-0547-4655-B09A-EC2F291729DB}" srcOrd="1" destOrd="0" presId="urn:microsoft.com/office/officeart/2016/7/layout/VerticalHollowActionList"/>
    <dgm:cxn modelId="{56A5DA1B-917D-47A9-947A-96032575216D}" type="presParOf" srcId="{6E582324-62D3-4C17-8CFE-5EBE5F8351B4}" destId="{85D1340B-BEA5-4C60-8A96-8DCA9CA6989F}" srcOrd="7" destOrd="0" presId="urn:microsoft.com/office/officeart/2016/7/layout/VerticalHollowActionList"/>
    <dgm:cxn modelId="{E70C6FC2-663B-4A48-8B48-47C6AEC16842}" type="presParOf" srcId="{6E582324-62D3-4C17-8CFE-5EBE5F8351B4}" destId="{EAE79FA4-4C40-4914-8029-9AE50055B921}" srcOrd="8" destOrd="0" presId="urn:microsoft.com/office/officeart/2016/7/layout/VerticalHollowActionList"/>
    <dgm:cxn modelId="{9F9AAAE3-A812-439D-AD48-16613357C7D4}" type="presParOf" srcId="{EAE79FA4-4C40-4914-8029-9AE50055B921}" destId="{8C8A1AD5-8C59-4E27-9E8F-B200483E7F07}" srcOrd="0" destOrd="0" presId="urn:microsoft.com/office/officeart/2016/7/layout/VerticalHollowActionList"/>
    <dgm:cxn modelId="{B1AC7F1B-B546-4906-A95C-A5806419190D}" type="presParOf" srcId="{EAE79FA4-4C40-4914-8029-9AE50055B921}" destId="{9A1F02FF-9586-4099-A472-950E4484D21C}" srcOrd="1" destOrd="0" presId="urn:microsoft.com/office/officeart/2016/7/layout/VerticalHollowActionList"/>
    <dgm:cxn modelId="{24D70A55-4741-49B8-ADB9-F017A12BFE2E}" type="presParOf" srcId="{6E582324-62D3-4C17-8CFE-5EBE5F8351B4}" destId="{C0322C2B-7923-4CEB-A105-2E0FE7CAABDA}" srcOrd="9" destOrd="0" presId="urn:microsoft.com/office/officeart/2016/7/layout/VerticalHollowActionList"/>
    <dgm:cxn modelId="{3C277C30-B5FD-4E52-996A-1989E0BBC12A}" type="presParOf" srcId="{6E582324-62D3-4C17-8CFE-5EBE5F8351B4}" destId="{C3CA8504-6603-4940-8800-68F7C0DDBD7F}" srcOrd="10" destOrd="0" presId="urn:microsoft.com/office/officeart/2016/7/layout/VerticalHollowActionList"/>
    <dgm:cxn modelId="{A6917E79-1934-416D-849C-4852A9CB5551}" type="presParOf" srcId="{C3CA8504-6603-4940-8800-68F7C0DDBD7F}" destId="{584B36DB-2103-4D60-8076-1E99CE553A4D}" srcOrd="0" destOrd="0" presId="urn:microsoft.com/office/officeart/2016/7/layout/VerticalHollowActionList"/>
    <dgm:cxn modelId="{D4CCD529-EE9A-402D-9EB9-6BF86FC19EB5}" type="presParOf" srcId="{C3CA8504-6603-4940-8800-68F7C0DDBD7F}" destId="{0CD1275A-3BBC-4DFA-B713-7DA4D13B9A0A}"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A234AD-E97E-470D-9CDB-CC602E3CA00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420AD64-F0C9-45C7-A1EA-1E70115A29F8}">
      <dgm:prSet/>
      <dgm:spPr/>
      <dgm:t>
        <a:bodyPr/>
        <a:lstStyle/>
        <a:p>
          <a:r>
            <a:rPr lang="en-GB"/>
            <a:t>Before administering flu vaccines you should have:</a:t>
          </a:r>
          <a:endParaRPr lang="en-US"/>
        </a:p>
      </dgm:t>
    </dgm:pt>
    <dgm:pt modelId="{4AB5AC1B-BBA1-49D3-89F7-766A610D3EAE}" type="parTrans" cxnId="{B82641E1-9E30-4756-8B8F-D5AF62FB4CB3}">
      <dgm:prSet/>
      <dgm:spPr/>
      <dgm:t>
        <a:bodyPr/>
        <a:lstStyle/>
        <a:p>
          <a:endParaRPr lang="en-US"/>
        </a:p>
      </dgm:t>
    </dgm:pt>
    <dgm:pt modelId="{96751B82-D7C9-46FF-B567-E7AA636AA418}" type="sibTrans" cxnId="{B82641E1-9E30-4756-8B8F-D5AF62FB4CB3}">
      <dgm:prSet/>
      <dgm:spPr/>
      <dgm:t>
        <a:bodyPr/>
        <a:lstStyle/>
        <a:p>
          <a:endParaRPr lang="en-US"/>
        </a:p>
      </dgm:t>
    </dgm:pt>
    <dgm:pt modelId="{6ECC8CF0-E262-49C7-9A06-F9EF3E2BF664}">
      <dgm:prSet/>
      <dgm:spPr/>
      <dgm:t>
        <a:bodyPr/>
        <a:lstStyle/>
        <a:p>
          <a:r>
            <a:rPr lang="en-GB"/>
            <a:t>Received practical training in vaccine administration</a:t>
          </a:r>
          <a:endParaRPr lang="en-US"/>
        </a:p>
      </dgm:t>
    </dgm:pt>
    <dgm:pt modelId="{63C5C28E-2BB5-489F-9796-DAB06A51A277}" type="parTrans" cxnId="{41C1D78B-54EC-4180-99AD-531DB7E1E626}">
      <dgm:prSet/>
      <dgm:spPr/>
      <dgm:t>
        <a:bodyPr/>
        <a:lstStyle/>
        <a:p>
          <a:endParaRPr lang="en-US"/>
        </a:p>
      </dgm:t>
    </dgm:pt>
    <dgm:pt modelId="{EF63075C-158C-4CE8-BB8E-957E4FC10239}" type="sibTrans" cxnId="{41C1D78B-54EC-4180-99AD-531DB7E1E626}">
      <dgm:prSet/>
      <dgm:spPr/>
      <dgm:t>
        <a:bodyPr/>
        <a:lstStyle/>
        <a:p>
          <a:endParaRPr lang="en-US"/>
        </a:p>
      </dgm:t>
    </dgm:pt>
    <dgm:pt modelId="{8F92ACA5-1BB2-4B12-A0E3-EF0FE8AE529E}">
      <dgm:prSet/>
      <dgm:spPr/>
      <dgm:t>
        <a:bodyPr/>
        <a:lstStyle/>
        <a:p>
          <a:r>
            <a:rPr lang="en-GB"/>
            <a:t>An appropriate legal framework to supply and administer the vaccine e.g. Patient specific prescription, Patient Specific Direction (PSD) Patient Group Direction (PGD), National Protocol (Reg247A) or a Written Instruction (for use in the course of an Occupational Health Scheme, Schedule 17)</a:t>
          </a:r>
          <a:endParaRPr lang="en-US"/>
        </a:p>
      </dgm:t>
    </dgm:pt>
    <dgm:pt modelId="{E6612440-5D47-4395-8F71-2EA2F4B67377}" type="parTrans" cxnId="{4BF045F3-0B11-4681-BC04-1208465D87D5}">
      <dgm:prSet/>
      <dgm:spPr/>
      <dgm:t>
        <a:bodyPr/>
        <a:lstStyle/>
        <a:p>
          <a:endParaRPr lang="en-US"/>
        </a:p>
      </dgm:t>
    </dgm:pt>
    <dgm:pt modelId="{4EE4C7D8-314B-469E-93E6-3D5F81FBA3DB}" type="sibTrans" cxnId="{4BF045F3-0B11-4681-BC04-1208465D87D5}">
      <dgm:prSet/>
      <dgm:spPr/>
      <dgm:t>
        <a:bodyPr/>
        <a:lstStyle/>
        <a:p>
          <a:endParaRPr lang="en-US"/>
        </a:p>
      </dgm:t>
    </dgm:pt>
    <dgm:pt modelId="{F7F6FA95-3948-4D87-96B0-52A186E79B6A}">
      <dgm:prSet/>
      <dgm:spPr/>
      <dgm:t>
        <a:bodyPr/>
        <a:lstStyle/>
        <a:p>
          <a:r>
            <a:rPr lang="en-GB"/>
            <a:t>Recently undertaken training in Basic Life Support and management of anaphylaxis</a:t>
          </a:r>
          <a:endParaRPr lang="en-US"/>
        </a:p>
      </dgm:t>
    </dgm:pt>
    <dgm:pt modelId="{CE89F393-7676-4B62-A384-26034C34AD5E}" type="parTrans" cxnId="{E4D462E6-C128-48ED-AD5C-943528706410}">
      <dgm:prSet/>
      <dgm:spPr/>
      <dgm:t>
        <a:bodyPr/>
        <a:lstStyle/>
        <a:p>
          <a:endParaRPr lang="en-US"/>
        </a:p>
      </dgm:t>
    </dgm:pt>
    <dgm:pt modelId="{2149CB65-9EAB-4C66-B80E-C4D4704C1DF8}" type="sibTrans" cxnId="{E4D462E6-C128-48ED-AD5C-943528706410}">
      <dgm:prSet/>
      <dgm:spPr/>
      <dgm:t>
        <a:bodyPr/>
        <a:lstStyle/>
        <a:p>
          <a:endParaRPr lang="en-US"/>
        </a:p>
      </dgm:t>
    </dgm:pt>
    <dgm:pt modelId="{061E93D4-39AA-4B18-A292-DF632AF60EA4}">
      <dgm:prSet/>
      <dgm:spPr/>
      <dgm:t>
        <a:bodyPr/>
        <a:lstStyle/>
        <a:p>
          <a:r>
            <a:rPr lang="en-GB"/>
            <a:t>Have training on vaccine storage/ordering</a:t>
          </a:r>
          <a:endParaRPr lang="en-US"/>
        </a:p>
      </dgm:t>
    </dgm:pt>
    <dgm:pt modelId="{833FCC85-DEB6-42A1-8A35-79B009D970D7}" type="parTrans" cxnId="{21EF5C10-5610-412C-9267-F39C9E0D1CAB}">
      <dgm:prSet/>
      <dgm:spPr/>
      <dgm:t>
        <a:bodyPr/>
        <a:lstStyle/>
        <a:p>
          <a:endParaRPr lang="en-US"/>
        </a:p>
      </dgm:t>
    </dgm:pt>
    <dgm:pt modelId="{6A4D2BDD-CAC2-4400-A284-5EA3597DDAD0}" type="sibTrans" cxnId="{21EF5C10-5610-412C-9267-F39C9E0D1CAB}">
      <dgm:prSet/>
      <dgm:spPr/>
      <dgm:t>
        <a:bodyPr/>
        <a:lstStyle/>
        <a:p>
          <a:endParaRPr lang="en-US"/>
        </a:p>
      </dgm:t>
    </dgm:pt>
    <dgm:pt modelId="{AD487F09-7285-4958-9F1A-64D32C967238}" type="pres">
      <dgm:prSet presAssocID="{67A234AD-E97E-470D-9CDB-CC602E3CA00D}" presName="linear" presStyleCnt="0">
        <dgm:presLayoutVars>
          <dgm:animLvl val="lvl"/>
          <dgm:resizeHandles val="exact"/>
        </dgm:presLayoutVars>
      </dgm:prSet>
      <dgm:spPr/>
    </dgm:pt>
    <dgm:pt modelId="{4BD93578-F26F-451D-A0D8-5A25E611C54E}" type="pres">
      <dgm:prSet presAssocID="{9420AD64-F0C9-45C7-A1EA-1E70115A29F8}" presName="parentText" presStyleLbl="node1" presStyleIdx="0" presStyleCnt="5">
        <dgm:presLayoutVars>
          <dgm:chMax val="0"/>
          <dgm:bulletEnabled val="1"/>
        </dgm:presLayoutVars>
      </dgm:prSet>
      <dgm:spPr/>
    </dgm:pt>
    <dgm:pt modelId="{9D2CA4C9-C19F-4184-8D51-3A314235727B}" type="pres">
      <dgm:prSet presAssocID="{96751B82-D7C9-46FF-B567-E7AA636AA418}" presName="spacer" presStyleCnt="0"/>
      <dgm:spPr/>
    </dgm:pt>
    <dgm:pt modelId="{84102B7F-5655-4CB1-858A-FDDF8F1D2073}" type="pres">
      <dgm:prSet presAssocID="{6ECC8CF0-E262-49C7-9A06-F9EF3E2BF664}" presName="parentText" presStyleLbl="node1" presStyleIdx="1" presStyleCnt="5">
        <dgm:presLayoutVars>
          <dgm:chMax val="0"/>
          <dgm:bulletEnabled val="1"/>
        </dgm:presLayoutVars>
      </dgm:prSet>
      <dgm:spPr/>
    </dgm:pt>
    <dgm:pt modelId="{DE416289-2778-41A3-8F27-08CAB55F46B7}" type="pres">
      <dgm:prSet presAssocID="{EF63075C-158C-4CE8-BB8E-957E4FC10239}" presName="spacer" presStyleCnt="0"/>
      <dgm:spPr/>
    </dgm:pt>
    <dgm:pt modelId="{A06F4F37-9C87-4BBC-9669-8203C9F1E63F}" type="pres">
      <dgm:prSet presAssocID="{8F92ACA5-1BB2-4B12-A0E3-EF0FE8AE529E}" presName="parentText" presStyleLbl="node1" presStyleIdx="2" presStyleCnt="5">
        <dgm:presLayoutVars>
          <dgm:chMax val="0"/>
          <dgm:bulletEnabled val="1"/>
        </dgm:presLayoutVars>
      </dgm:prSet>
      <dgm:spPr/>
    </dgm:pt>
    <dgm:pt modelId="{84ADD4A4-6833-4180-81DE-ABF0D86DB52A}" type="pres">
      <dgm:prSet presAssocID="{4EE4C7D8-314B-469E-93E6-3D5F81FBA3DB}" presName="spacer" presStyleCnt="0"/>
      <dgm:spPr/>
    </dgm:pt>
    <dgm:pt modelId="{5E46134B-5CE7-4504-ACAA-ECA03077380B}" type="pres">
      <dgm:prSet presAssocID="{F7F6FA95-3948-4D87-96B0-52A186E79B6A}" presName="parentText" presStyleLbl="node1" presStyleIdx="3" presStyleCnt="5">
        <dgm:presLayoutVars>
          <dgm:chMax val="0"/>
          <dgm:bulletEnabled val="1"/>
        </dgm:presLayoutVars>
      </dgm:prSet>
      <dgm:spPr/>
    </dgm:pt>
    <dgm:pt modelId="{40B0F795-6FD8-4552-8C02-79075CFDC58F}" type="pres">
      <dgm:prSet presAssocID="{2149CB65-9EAB-4C66-B80E-C4D4704C1DF8}" presName="spacer" presStyleCnt="0"/>
      <dgm:spPr/>
    </dgm:pt>
    <dgm:pt modelId="{77F0C845-614D-43AD-BE08-92DDEDEEFCEF}" type="pres">
      <dgm:prSet presAssocID="{061E93D4-39AA-4B18-A292-DF632AF60EA4}" presName="parentText" presStyleLbl="node1" presStyleIdx="4" presStyleCnt="5">
        <dgm:presLayoutVars>
          <dgm:chMax val="0"/>
          <dgm:bulletEnabled val="1"/>
        </dgm:presLayoutVars>
      </dgm:prSet>
      <dgm:spPr/>
    </dgm:pt>
  </dgm:ptLst>
  <dgm:cxnLst>
    <dgm:cxn modelId="{21EF5C10-5610-412C-9267-F39C9E0D1CAB}" srcId="{67A234AD-E97E-470D-9CDB-CC602E3CA00D}" destId="{061E93D4-39AA-4B18-A292-DF632AF60EA4}" srcOrd="4" destOrd="0" parTransId="{833FCC85-DEB6-42A1-8A35-79B009D970D7}" sibTransId="{6A4D2BDD-CAC2-4400-A284-5EA3597DDAD0}"/>
    <dgm:cxn modelId="{E84BDB12-CBA7-4AD4-BE7F-1F2FA23F8C85}" type="presOf" srcId="{8F92ACA5-1BB2-4B12-A0E3-EF0FE8AE529E}" destId="{A06F4F37-9C87-4BBC-9669-8203C9F1E63F}" srcOrd="0" destOrd="0" presId="urn:microsoft.com/office/officeart/2005/8/layout/vList2"/>
    <dgm:cxn modelId="{0C1AB461-44F2-49BC-90B2-813DB58698A6}" type="presOf" srcId="{F7F6FA95-3948-4D87-96B0-52A186E79B6A}" destId="{5E46134B-5CE7-4504-ACAA-ECA03077380B}" srcOrd="0" destOrd="0" presId="urn:microsoft.com/office/officeart/2005/8/layout/vList2"/>
    <dgm:cxn modelId="{F1772845-A98B-4885-AB57-2B9E261AE5EA}" type="presOf" srcId="{67A234AD-E97E-470D-9CDB-CC602E3CA00D}" destId="{AD487F09-7285-4958-9F1A-64D32C967238}" srcOrd="0" destOrd="0" presId="urn:microsoft.com/office/officeart/2005/8/layout/vList2"/>
    <dgm:cxn modelId="{41C1D78B-54EC-4180-99AD-531DB7E1E626}" srcId="{67A234AD-E97E-470D-9CDB-CC602E3CA00D}" destId="{6ECC8CF0-E262-49C7-9A06-F9EF3E2BF664}" srcOrd="1" destOrd="0" parTransId="{63C5C28E-2BB5-489F-9796-DAB06A51A277}" sibTransId="{EF63075C-158C-4CE8-BB8E-957E4FC10239}"/>
    <dgm:cxn modelId="{BBA71792-9FF4-4C3D-8165-2A8883DC44B9}" type="presOf" srcId="{061E93D4-39AA-4B18-A292-DF632AF60EA4}" destId="{77F0C845-614D-43AD-BE08-92DDEDEEFCEF}" srcOrd="0" destOrd="0" presId="urn:microsoft.com/office/officeart/2005/8/layout/vList2"/>
    <dgm:cxn modelId="{6E95B6DC-B2BE-41C6-8D9F-F3FC50776627}" type="presOf" srcId="{9420AD64-F0C9-45C7-A1EA-1E70115A29F8}" destId="{4BD93578-F26F-451D-A0D8-5A25E611C54E}" srcOrd="0" destOrd="0" presId="urn:microsoft.com/office/officeart/2005/8/layout/vList2"/>
    <dgm:cxn modelId="{B82641E1-9E30-4756-8B8F-D5AF62FB4CB3}" srcId="{67A234AD-E97E-470D-9CDB-CC602E3CA00D}" destId="{9420AD64-F0C9-45C7-A1EA-1E70115A29F8}" srcOrd="0" destOrd="0" parTransId="{4AB5AC1B-BBA1-49D3-89F7-766A610D3EAE}" sibTransId="{96751B82-D7C9-46FF-B567-E7AA636AA418}"/>
    <dgm:cxn modelId="{E4D462E6-C128-48ED-AD5C-943528706410}" srcId="{67A234AD-E97E-470D-9CDB-CC602E3CA00D}" destId="{F7F6FA95-3948-4D87-96B0-52A186E79B6A}" srcOrd="3" destOrd="0" parTransId="{CE89F393-7676-4B62-A384-26034C34AD5E}" sibTransId="{2149CB65-9EAB-4C66-B80E-C4D4704C1DF8}"/>
    <dgm:cxn modelId="{4BF045F3-0B11-4681-BC04-1208465D87D5}" srcId="{67A234AD-E97E-470D-9CDB-CC602E3CA00D}" destId="{8F92ACA5-1BB2-4B12-A0E3-EF0FE8AE529E}" srcOrd="2" destOrd="0" parTransId="{E6612440-5D47-4395-8F71-2EA2F4B67377}" sibTransId="{4EE4C7D8-314B-469E-93E6-3D5F81FBA3DB}"/>
    <dgm:cxn modelId="{03317AFA-B328-4329-BD72-74AFBCA3361A}" type="presOf" srcId="{6ECC8CF0-E262-49C7-9A06-F9EF3E2BF664}" destId="{84102B7F-5655-4CB1-858A-FDDF8F1D2073}" srcOrd="0" destOrd="0" presId="urn:microsoft.com/office/officeart/2005/8/layout/vList2"/>
    <dgm:cxn modelId="{5AC9049D-CBBA-486A-B287-5738E516F60E}" type="presParOf" srcId="{AD487F09-7285-4958-9F1A-64D32C967238}" destId="{4BD93578-F26F-451D-A0D8-5A25E611C54E}" srcOrd="0" destOrd="0" presId="urn:microsoft.com/office/officeart/2005/8/layout/vList2"/>
    <dgm:cxn modelId="{E8607F05-538F-4FF6-B38E-A1475A340746}" type="presParOf" srcId="{AD487F09-7285-4958-9F1A-64D32C967238}" destId="{9D2CA4C9-C19F-4184-8D51-3A314235727B}" srcOrd="1" destOrd="0" presId="urn:microsoft.com/office/officeart/2005/8/layout/vList2"/>
    <dgm:cxn modelId="{4CAA910C-DFC1-48AC-B5C5-9DB45A7C2484}" type="presParOf" srcId="{AD487F09-7285-4958-9F1A-64D32C967238}" destId="{84102B7F-5655-4CB1-858A-FDDF8F1D2073}" srcOrd="2" destOrd="0" presId="urn:microsoft.com/office/officeart/2005/8/layout/vList2"/>
    <dgm:cxn modelId="{03CE1D6C-1AA2-4CA2-9A4E-EED60D36EB3F}" type="presParOf" srcId="{AD487F09-7285-4958-9F1A-64D32C967238}" destId="{DE416289-2778-41A3-8F27-08CAB55F46B7}" srcOrd="3" destOrd="0" presId="urn:microsoft.com/office/officeart/2005/8/layout/vList2"/>
    <dgm:cxn modelId="{2E8917EA-4028-4921-BE8C-EC0DECC6AA9F}" type="presParOf" srcId="{AD487F09-7285-4958-9F1A-64D32C967238}" destId="{A06F4F37-9C87-4BBC-9669-8203C9F1E63F}" srcOrd="4" destOrd="0" presId="urn:microsoft.com/office/officeart/2005/8/layout/vList2"/>
    <dgm:cxn modelId="{00107917-4FC8-4414-A808-AA5F01F89725}" type="presParOf" srcId="{AD487F09-7285-4958-9F1A-64D32C967238}" destId="{84ADD4A4-6833-4180-81DE-ABF0D86DB52A}" srcOrd="5" destOrd="0" presId="urn:microsoft.com/office/officeart/2005/8/layout/vList2"/>
    <dgm:cxn modelId="{CE720F2B-0C91-4244-91C8-D41A3495E374}" type="presParOf" srcId="{AD487F09-7285-4958-9F1A-64D32C967238}" destId="{5E46134B-5CE7-4504-ACAA-ECA03077380B}" srcOrd="6" destOrd="0" presId="urn:microsoft.com/office/officeart/2005/8/layout/vList2"/>
    <dgm:cxn modelId="{38955B9B-E244-4CFD-97E5-192696BA38B3}" type="presParOf" srcId="{AD487F09-7285-4958-9F1A-64D32C967238}" destId="{40B0F795-6FD8-4552-8C02-79075CFDC58F}" srcOrd="7" destOrd="0" presId="urn:microsoft.com/office/officeart/2005/8/layout/vList2"/>
    <dgm:cxn modelId="{C6915675-0663-420D-AC28-44B0E7B1F8A9}" type="presParOf" srcId="{AD487F09-7285-4958-9F1A-64D32C967238}" destId="{77F0C845-614D-43AD-BE08-92DDEDEEFCE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87DB2B-E6C3-43CD-8BF4-5F0F53BA67B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519D3AF-0B5C-4226-9C40-A8D2A826DA31}">
      <dgm:prSet/>
      <dgm:spPr/>
      <dgm:t>
        <a:bodyPr/>
        <a:lstStyle/>
        <a:p>
          <a:r>
            <a:rPr lang="en-GB"/>
            <a:t>For healthy individuals, flu is an unpleasant but normally self-limiting disease with recovery usually within two to seven days.</a:t>
          </a:r>
          <a:endParaRPr lang="en-US"/>
        </a:p>
      </dgm:t>
    </dgm:pt>
    <dgm:pt modelId="{84E9BD6A-FC70-4D79-B1D0-279AE8CD04ED}" type="parTrans" cxnId="{BC437E7C-CBE9-488C-9490-C4FBF012BE5E}">
      <dgm:prSet/>
      <dgm:spPr/>
      <dgm:t>
        <a:bodyPr/>
        <a:lstStyle/>
        <a:p>
          <a:endParaRPr lang="en-US"/>
        </a:p>
      </dgm:t>
    </dgm:pt>
    <dgm:pt modelId="{62C2D4FD-0644-4238-8A48-41403BE6A200}" type="sibTrans" cxnId="{BC437E7C-CBE9-488C-9490-C4FBF012BE5E}">
      <dgm:prSet/>
      <dgm:spPr/>
      <dgm:t>
        <a:bodyPr/>
        <a:lstStyle/>
        <a:p>
          <a:endParaRPr lang="en-US"/>
        </a:p>
      </dgm:t>
    </dgm:pt>
    <dgm:pt modelId="{F5A80CCB-5908-409B-94F6-9946339531BB}">
      <dgm:prSet/>
      <dgm:spPr/>
      <dgm:t>
        <a:bodyPr/>
        <a:lstStyle/>
        <a:p>
          <a:r>
            <a:rPr lang="en-GB"/>
            <a:t>Common symptoms include:</a:t>
          </a:r>
          <a:endParaRPr lang="en-US"/>
        </a:p>
      </dgm:t>
    </dgm:pt>
    <dgm:pt modelId="{BE51E00C-AD9A-4C4B-8F34-3B6DE2AE989A}" type="parTrans" cxnId="{D22D058F-E318-4142-B60A-4FFC85D244ED}">
      <dgm:prSet/>
      <dgm:spPr/>
      <dgm:t>
        <a:bodyPr/>
        <a:lstStyle/>
        <a:p>
          <a:endParaRPr lang="en-US"/>
        </a:p>
      </dgm:t>
    </dgm:pt>
    <dgm:pt modelId="{9D643EC6-C34D-455C-A79D-6EB24E834938}" type="sibTrans" cxnId="{D22D058F-E318-4142-B60A-4FFC85D244ED}">
      <dgm:prSet/>
      <dgm:spPr/>
      <dgm:t>
        <a:bodyPr/>
        <a:lstStyle/>
        <a:p>
          <a:endParaRPr lang="en-US"/>
        </a:p>
      </dgm:t>
    </dgm:pt>
    <dgm:pt modelId="{0098F8A7-7259-4C4F-9594-A3D9F124D796}">
      <dgm:prSet/>
      <dgm:spPr/>
      <dgm:t>
        <a:bodyPr/>
        <a:lstStyle/>
        <a:p>
          <a:r>
            <a:rPr lang="en-GB"/>
            <a:t>Sudden onset of fever, chills, headache, muscle and joint pain and extreme fatigue</a:t>
          </a:r>
          <a:endParaRPr lang="en-US"/>
        </a:p>
      </dgm:t>
    </dgm:pt>
    <dgm:pt modelId="{DA261259-2732-49FE-A97A-14050C45E779}" type="parTrans" cxnId="{B2637564-9F07-4C8C-85D5-B6D1B537D056}">
      <dgm:prSet/>
      <dgm:spPr/>
      <dgm:t>
        <a:bodyPr/>
        <a:lstStyle/>
        <a:p>
          <a:endParaRPr lang="en-US"/>
        </a:p>
      </dgm:t>
    </dgm:pt>
    <dgm:pt modelId="{5FA9DA30-6558-4011-9492-A1D385C3CAE2}" type="sibTrans" cxnId="{B2637564-9F07-4C8C-85D5-B6D1B537D056}">
      <dgm:prSet/>
      <dgm:spPr/>
      <dgm:t>
        <a:bodyPr/>
        <a:lstStyle/>
        <a:p>
          <a:endParaRPr lang="en-US"/>
        </a:p>
      </dgm:t>
    </dgm:pt>
    <dgm:pt modelId="{54F44157-915D-4332-816A-8E2037A762AB}">
      <dgm:prSet/>
      <dgm:spPr/>
      <dgm:t>
        <a:bodyPr/>
        <a:lstStyle/>
        <a:p>
          <a:r>
            <a:rPr lang="en-GB"/>
            <a:t>Dry cough, sore throat and stuffy nose</a:t>
          </a:r>
          <a:endParaRPr lang="en-US"/>
        </a:p>
      </dgm:t>
    </dgm:pt>
    <dgm:pt modelId="{D7CDD36F-0DC6-40D1-89AD-8438B3B77FEC}" type="parTrans" cxnId="{6E25B9A8-96BC-420C-A10A-C8B69B89B9DD}">
      <dgm:prSet/>
      <dgm:spPr/>
      <dgm:t>
        <a:bodyPr/>
        <a:lstStyle/>
        <a:p>
          <a:endParaRPr lang="en-US"/>
        </a:p>
      </dgm:t>
    </dgm:pt>
    <dgm:pt modelId="{6A904A29-D564-4003-80D6-B71F05DCF597}" type="sibTrans" cxnId="{6E25B9A8-96BC-420C-A10A-C8B69B89B9DD}">
      <dgm:prSet/>
      <dgm:spPr/>
      <dgm:t>
        <a:bodyPr/>
        <a:lstStyle/>
        <a:p>
          <a:endParaRPr lang="en-US"/>
        </a:p>
      </dgm:t>
    </dgm:pt>
    <dgm:pt modelId="{E09E2715-E24B-4575-AC75-F3FA64EA785E}">
      <dgm:prSet/>
      <dgm:spPr/>
      <dgm:t>
        <a:bodyPr/>
        <a:lstStyle/>
        <a:p>
          <a:r>
            <a:rPr lang="en-GB"/>
            <a:t>In young children, gastrointestinal symptoms such as vomiting and diarrhoea may occur</a:t>
          </a:r>
          <a:endParaRPr lang="en-US"/>
        </a:p>
      </dgm:t>
    </dgm:pt>
    <dgm:pt modelId="{4867A575-0667-441A-9DEC-6F94259A5CB3}" type="parTrans" cxnId="{D7CD577E-A963-49A3-A9CA-8A07B91BBE99}">
      <dgm:prSet/>
      <dgm:spPr/>
      <dgm:t>
        <a:bodyPr/>
        <a:lstStyle/>
        <a:p>
          <a:endParaRPr lang="en-US"/>
        </a:p>
      </dgm:t>
    </dgm:pt>
    <dgm:pt modelId="{EE26A27E-C16E-49BB-A757-820F25612432}" type="sibTrans" cxnId="{D7CD577E-A963-49A3-A9CA-8A07B91BBE99}">
      <dgm:prSet/>
      <dgm:spPr/>
      <dgm:t>
        <a:bodyPr/>
        <a:lstStyle/>
        <a:p>
          <a:endParaRPr lang="en-US"/>
        </a:p>
      </dgm:t>
    </dgm:pt>
    <dgm:pt modelId="{52D9B8DE-644B-4D38-B147-52D8B11F66EA}" type="pres">
      <dgm:prSet presAssocID="{C987DB2B-E6C3-43CD-8BF4-5F0F53BA67B2}" presName="linear" presStyleCnt="0">
        <dgm:presLayoutVars>
          <dgm:animLvl val="lvl"/>
          <dgm:resizeHandles val="exact"/>
        </dgm:presLayoutVars>
      </dgm:prSet>
      <dgm:spPr/>
    </dgm:pt>
    <dgm:pt modelId="{469729BA-2323-49B3-96D1-671149D1D931}" type="pres">
      <dgm:prSet presAssocID="{2519D3AF-0B5C-4226-9C40-A8D2A826DA31}" presName="parentText" presStyleLbl="node1" presStyleIdx="0" presStyleCnt="5">
        <dgm:presLayoutVars>
          <dgm:chMax val="0"/>
          <dgm:bulletEnabled val="1"/>
        </dgm:presLayoutVars>
      </dgm:prSet>
      <dgm:spPr/>
    </dgm:pt>
    <dgm:pt modelId="{01DF1750-D3AC-4B46-A6DE-BE935712CE4C}" type="pres">
      <dgm:prSet presAssocID="{62C2D4FD-0644-4238-8A48-41403BE6A200}" presName="spacer" presStyleCnt="0"/>
      <dgm:spPr/>
    </dgm:pt>
    <dgm:pt modelId="{3AE32A6E-FD6D-45F9-820F-E866C0B2B8DD}" type="pres">
      <dgm:prSet presAssocID="{F5A80CCB-5908-409B-94F6-9946339531BB}" presName="parentText" presStyleLbl="node1" presStyleIdx="1" presStyleCnt="5">
        <dgm:presLayoutVars>
          <dgm:chMax val="0"/>
          <dgm:bulletEnabled val="1"/>
        </dgm:presLayoutVars>
      </dgm:prSet>
      <dgm:spPr/>
    </dgm:pt>
    <dgm:pt modelId="{246644CF-C0D4-46ED-B4E7-DD7F4BEB7628}" type="pres">
      <dgm:prSet presAssocID="{9D643EC6-C34D-455C-A79D-6EB24E834938}" presName="spacer" presStyleCnt="0"/>
      <dgm:spPr/>
    </dgm:pt>
    <dgm:pt modelId="{5DCCF0D8-4ACA-44A1-837E-3337A92C667D}" type="pres">
      <dgm:prSet presAssocID="{0098F8A7-7259-4C4F-9594-A3D9F124D796}" presName="parentText" presStyleLbl="node1" presStyleIdx="2" presStyleCnt="5">
        <dgm:presLayoutVars>
          <dgm:chMax val="0"/>
          <dgm:bulletEnabled val="1"/>
        </dgm:presLayoutVars>
      </dgm:prSet>
      <dgm:spPr/>
    </dgm:pt>
    <dgm:pt modelId="{12098C8B-78CF-45C9-AE4C-C3EE8649E9CC}" type="pres">
      <dgm:prSet presAssocID="{5FA9DA30-6558-4011-9492-A1D385C3CAE2}" presName="spacer" presStyleCnt="0"/>
      <dgm:spPr/>
    </dgm:pt>
    <dgm:pt modelId="{393EEC8C-CF08-49A7-9C4A-D8BF1F02A1E8}" type="pres">
      <dgm:prSet presAssocID="{54F44157-915D-4332-816A-8E2037A762AB}" presName="parentText" presStyleLbl="node1" presStyleIdx="3" presStyleCnt="5">
        <dgm:presLayoutVars>
          <dgm:chMax val="0"/>
          <dgm:bulletEnabled val="1"/>
        </dgm:presLayoutVars>
      </dgm:prSet>
      <dgm:spPr/>
    </dgm:pt>
    <dgm:pt modelId="{9AC729CA-7B5C-4C32-88D5-CB1EB82D48B7}" type="pres">
      <dgm:prSet presAssocID="{6A904A29-D564-4003-80D6-B71F05DCF597}" presName="spacer" presStyleCnt="0"/>
      <dgm:spPr/>
    </dgm:pt>
    <dgm:pt modelId="{3C49CFB0-80EB-4634-9173-980032D92292}" type="pres">
      <dgm:prSet presAssocID="{E09E2715-E24B-4575-AC75-F3FA64EA785E}" presName="parentText" presStyleLbl="node1" presStyleIdx="4" presStyleCnt="5">
        <dgm:presLayoutVars>
          <dgm:chMax val="0"/>
          <dgm:bulletEnabled val="1"/>
        </dgm:presLayoutVars>
      </dgm:prSet>
      <dgm:spPr/>
    </dgm:pt>
  </dgm:ptLst>
  <dgm:cxnLst>
    <dgm:cxn modelId="{6365BE1C-DD8A-4275-98BD-84D4C3073549}" type="presOf" srcId="{F5A80CCB-5908-409B-94F6-9946339531BB}" destId="{3AE32A6E-FD6D-45F9-820F-E866C0B2B8DD}" srcOrd="0" destOrd="0" presId="urn:microsoft.com/office/officeart/2005/8/layout/vList2"/>
    <dgm:cxn modelId="{7568FF27-7549-4127-B637-642430201AAC}" type="presOf" srcId="{C987DB2B-E6C3-43CD-8BF4-5F0F53BA67B2}" destId="{52D9B8DE-644B-4D38-B147-52D8B11F66EA}" srcOrd="0" destOrd="0" presId="urn:microsoft.com/office/officeart/2005/8/layout/vList2"/>
    <dgm:cxn modelId="{B2637564-9F07-4C8C-85D5-B6D1B537D056}" srcId="{C987DB2B-E6C3-43CD-8BF4-5F0F53BA67B2}" destId="{0098F8A7-7259-4C4F-9594-A3D9F124D796}" srcOrd="2" destOrd="0" parTransId="{DA261259-2732-49FE-A97A-14050C45E779}" sibTransId="{5FA9DA30-6558-4011-9492-A1D385C3CAE2}"/>
    <dgm:cxn modelId="{BC437E7C-CBE9-488C-9490-C4FBF012BE5E}" srcId="{C987DB2B-E6C3-43CD-8BF4-5F0F53BA67B2}" destId="{2519D3AF-0B5C-4226-9C40-A8D2A826DA31}" srcOrd="0" destOrd="0" parTransId="{84E9BD6A-FC70-4D79-B1D0-279AE8CD04ED}" sibTransId="{62C2D4FD-0644-4238-8A48-41403BE6A200}"/>
    <dgm:cxn modelId="{D7CD577E-A963-49A3-A9CA-8A07B91BBE99}" srcId="{C987DB2B-E6C3-43CD-8BF4-5F0F53BA67B2}" destId="{E09E2715-E24B-4575-AC75-F3FA64EA785E}" srcOrd="4" destOrd="0" parTransId="{4867A575-0667-441A-9DEC-6F94259A5CB3}" sibTransId="{EE26A27E-C16E-49BB-A757-820F25612432}"/>
    <dgm:cxn modelId="{D22D058F-E318-4142-B60A-4FFC85D244ED}" srcId="{C987DB2B-E6C3-43CD-8BF4-5F0F53BA67B2}" destId="{F5A80CCB-5908-409B-94F6-9946339531BB}" srcOrd="1" destOrd="0" parTransId="{BE51E00C-AD9A-4C4B-8F34-3B6DE2AE989A}" sibTransId="{9D643EC6-C34D-455C-A79D-6EB24E834938}"/>
    <dgm:cxn modelId="{6E25B9A8-96BC-420C-A10A-C8B69B89B9DD}" srcId="{C987DB2B-E6C3-43CD-8BF4-5F0F53BA67B2}" destId="{54F44157-915D-4332-816A-8E2037A762AB}" srcOrd="3" destOrd="0" parTransId="{D7CDD36F-0DC6-40D1-89AD-8438B3B77FEC}" sibTransId="{6A904A29-D564-4003-80D6-B71F05DCF597}"/>
    <dgm:cxn modelId="{ED11CAB1-C7F1-4773-955F-5A45D614DDEB}" type="presOf" srcId="{E09E2715-E24B-4575-AC75-F3FA64EA785E}" destId="{3C49CFB0-80EB-4634-9173-980032D92292}" srcOrd="0" destOrd="0" presId="urn:microsoft.com/office/officeart/2005/8/layout/vList2"/>
    <dgm:cxn modelId="{6FB37AC6-A3AE-4F45-9710-5F012FBABB57}" type="presOf" srcId="{54F44157-915D-4332-816A-8E2037A762AB}" destId="{393EEC8C-CF08-49A7-9C4A-D8BF1F02A1E8}" srcOrd="0" destOrd="0" presId="urn:microsoft.com/office/officeart/2005/8/layout/vList2"/>
    <dgm:cxn modelId="{5E8D80CA-4355-4FDD-ACAD-66C7D63DD5B6}" type="presOf" srcId="{2519D3AF-0B5C-4226-9C40-A8D2A826DA31}" destId="{469729BA-2323-49B3-96D1-671149D1D931}" srcOrd="0" destOrd="0" presId="urn:microsoft.com/office/officeart/2005/8/layout/vList2"/>
    <dgm:cxn modelId="{7DF58ECD-060B-4DF7-B6FD-88EE19884280}" type="presOf" srcId="{0098F8A7-7259-4C4F-9594-A3D9F124D796}" destId="{5DCCF0D8-4ACA-44A1-837E-3337A92C667D}" srcOrd="0" destOrd="0" presId="urn:microsoft.com/office/officeart/2005/8/layout/vList2"/>
    <dgm:cxn modelId="{F40B7C92-0C19-4159-94FF-AE9C8399288F}" type="presParOf" srcId="{52D9B8DE-644B-4D38-B147-52D8B11F66EA}" destId="{469729BA-2323-49B3-96D1-671149D1D931}" srcOrd="0" destOrd="0" presId="urn:microsoft.com/office/officeart/2005/8/layout/vList2"/>
    <dgm:cxn modelId="{72CC751A-6B7C-4385-A045-437C07AF049E}" type="presParOf" srcId="{52D9B8DE-644B-4D38-B147-52D8B11F66EA}" destId="{01DF1750-D3AC-4B46-A6DE-BE935712CE4C}" srcOrd="1" destOrd="0" presId="urn:microsoft.com/office/officeart/2005/8/layout/vList2"/>
    <dgm:cxn modelId="{CDCD0230-5736-4C2E-BF79-349B15A7A211}" type="presParOf" srcId="{52D9B8DE-644B-4D38-B147-52D8B11F66EA}" destId="{3AE32A6E-FD6D-45F9-820F-E866C0B2B8DD}" srcOrd="2" destOrd="0" presId="urn:microsoft.com/office/officeart/2005/8/layout/vList2"/>
    <dgm:cxn modelId="{3D92ADB6-0FC3-483A-BC3A-55EBA5FF234A}" type="presParOf" srcId="{52D9B8DE-644B-4D38-B147-52D8B11F66EA}" destId="{246644CF-C0D4-46ED-B4E7-DD7F4BEB7628}" srcOrd="3" destOrd="0" presId="urn:microsoft.com/office/officeart/2005/8/layout/vList2"/>
    <dgm:cxn modelId="{C1E561C0-E975-4118-929D-A45745B33FCA}" type="presParOf" srcId="{52D9B8DE-644B-4D38-B147-52D8B11F66EA}" destId="{5DCCF0D8-4ACA-44A1-837E-3337A92C667D}" srcOrd="4" destOrd="0" presId="urn:microsoft.com/office/officeart/2005/8/layout/vList2"/>
    <dgm:cxn modelId="{5719E34C-2544-4226-B881-D6F152596EC7}" type="presParOf" srcId="{52D9B8DE-644B-4D38-B147-52D8B11F66EA}" destId="{12098C8B-78CF-45C9-AE4C-C3EE8649E9CC}" srcOrd="5" destOrd="0" presId="urn:microsoft.com/office/officeart/2005/8/layout/vList2"/>
    <dgm:cxn modelId="{6697F0B6-5BB0-4AF9-9C84-3F8BE7F97062}" type="presParOf" srcId="{52D9B8DE-644B-4D38-B147-52D8B11F66EA}" destId="{393EEC8C-CF08-49A7-9C4A-D8BF1F02A1E8}" srcOrd="6" destOrd="0" presId="urn:microsoft.com/office/officeart/2005/8/layout/vList2"/>
    <dgm:cxn modelId="{730E1B5B-C506-4B00-8581-C09530383E76}" type="presParOf" srcId="{52D9B8DE-644B-4D38-B147-52D8B11F66EA}" destId="{9AC729CA-7B5C-4C32-88D5-CB1EB82D48B7}" srcOrd="7" destOrd="0" presId="urn:microsoft.com/office/officeart/2005/8/layout/vList2"/>
    <dgm:cxn modelId="{1983FD5A-3A45-4345-A9F4-9DD6EF76CEE1}" type="presParOf" srcId="{52D9B8DE-644B-4D38-B147-52D8B11F66EA}" destId="{3C49CFB0-80EB-4634-9173-980032D9229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6FC1A3-C455-4262-8BBE-B6CA3902EBC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FE0D2A5-A111-432E-82C3-E4C952651F05}">
      <dgm:prSet/>
      <dgm:spPr/>
      <dgm:t>
        <a:bodyPr/>
        <a:lstStyle/>
        <a:p>
          <a:r>
            <a:rPr lang="en-GB"/>
            <a:t>Common complications include:</a:t>
          </a:r>
          <a:endParaRPr lang="en-US"/>
        </a:p>
      </dgm:t>
    </dgm:pt>
    <dgm:pt modelId="{7A17B492-5072-4E8D-939F-86B81E3D6E1D}" type="parTrans" cxnId="{B0A84133-244B-42A0-AD81-06DA0055B8CD}">
      <dgm:prSet/>
      <dgm:spPr/>
      <dgm:t>
        <a:bodyPr/>
        <a:lstStyle/>
        <a:p>
          <a:endParaRPr lang="en-US"/>
        </a:p>
      </dgm:t>
    </dgm:pt>
    <dgm:pt modelId="{D25F31F5-85E4-4901-8A8D-1F1DE666D24F}" type="sibTrans" cxnId="{B0A84133-244B-42A0-AD81-06DA0055B8CD}">
      <dgm:prSet/>
      <dgm:spPr/>
      <dgm:t>
        <a:bodyPr/>
        <a:lstStyle/>
        <a:p>
          <a:endParaRPr lang="en-US"/>
        </a:p>
      </dgm:t>
    </dgm:pt>
    <dgm:pt modelId="{90935A1C-C4EA-4D12-BD05-26AB4404F9AE}">
      <dgm:prSet/>
      <dgm:spPr/>
      <dgm:t>
        <a:bodyPr/>
        <a:lstStyle/>
        <a:p>
          <a:r>
            <a:rPr lang="en-GB"/>
            <a:t>Bronchitis</a:t>
          </a:r>
          <a:endParaRPr lang="en-US"/>
        </a:p>
      </dgm:t>
    </dgm:pt>
    <dgm:pt modelId="{E5DCBE8F-4BC1-40B4-B991-5721DA03E4AD}" type="parTrans" cxnId="{A50FDF16-6852-45D7-B371-D4DC11EE3C60}">
      <dgm:prSet/>
      <dgm:spPr/>
      <dgm:t>
        <a:bodyPr/>
        <a:lstStyle/>
        <a:p>
          <a:endParaRPr lang="en-US"/>
        </a:p>
      </dgm:t>
    </dgm:pt>
    <dgm:pt modelId="{F63A853F-AAE2-4781-AB28-3AD3ED86CC3B}" type="sibTrans" cxnId="{A50FDF16-6852-45D7-B371-D4DC11EE3C60}">
      <dgm:prSet/>
      <dgm:spPr/>
      <dgm:t>
        <a:bodyPr/>
        <a:lstStyle/>
        <a:p>
          <a:endParaRPr lang="en-US"/>
        </a:p>
      </dgm:t>
    </dgm:pt>
    <dgm:pt modelId="{F637D692-607C-49E7-816C-6FA2DB1C846C}">
      <dgm:prSet/>
      <dgm:spPr/>
      <dgm:t>
        <a:bodyPr/>
        <a:lstStyle/>
        <a:p>
          <a:r>
            <a:rPr lang="en-GB"/>
            <a:t>Otitis media (children)</a:t>
          </a:r>
          <a:endParaRPr lang="en-US"/>
        </a:p>
      </dgm:t>
    </dgm:pt>
    <dgm:pt modelId="{DA29A7C6-6B87-46F1-A8AA-EEDA0B41DD9D}" type="parTrans" cxnId="{EE4294B6-F9D8-4829-9B1A-F180351F0FC2}">
      <dgm:prSet/>
      <dgm:spPr/>
      <dgm:t>
        <a:bodyPr/>
        <a:lstStyle/>
        <a:p>
          <a:endParaRPr lang="en-US"/>
        </a:p>
      </dgm:t>
    </dgm:pt>
    <dgm:pt modelId="{A295791B-A6EA-4CB1-BEB8-0CAA1704C7D5}" type="sibTrans" cxnId="{EE4294B6-F9D8-4829-9B1A-F180351F0FC2}">
      <dgm:prSet/>
      <dgm:spPr/>
      <dgm:t>
        <a:bodyPr/>
        <a:lstStyle/>
        <a:p>
          <a:endParaRPr lang="en-US"/>
        </a:p>
      </dgm:t>
    </dgm:pt>
    <dgm:pt modelId="{920183E7-E93E-4B8F-A88B-529FDFCE0452}">
      <dgm:prSet/>
      <dgm:spPr/>
      <dgm:t>
        <a:bodyPr/>
        <a:lstStyle/>
        <a:p>
          <a:r>
            <a:rPr lang="en-GB"/>
            <a:t>Sinusitis</a:t>
          </a:r>
          <a:endParaRPr lang="en-US"/>
        </a:p>
      </dgm:t>
    </dgm:pt>
    <dgm:pt modelId="{05CEE071-9EB2-465B-9F0B-49B8979C450E}" type="parTrans" cxnId="{D38A6461-10E0-4D78-A79E-F50519639965}">
      <dgm:prSet/>
      <dgm:spPr/>
      <dgm:t>
        <a:bodyPr/>
        <a:lstStyle/>
        <a:p>
          <a:endParaRPr lang="en-US"/>
        </a:p>
      </dgm:t>
    </dgm:pt>
    <dgm:pt modelId="{406D5CA5-BF11-4ACD-99B3-7B3D5F1C4EEA}" type="sibTrans" cxnId="{D38A6461-10E0-4D78-A79E-F50519639965}">
      <dgm:prSet/>
      <dgm:spPr/>
      <dgm:t>
        <a:bodyPr/>
        <a:lstStyle/>
        <a:p>
          <a:endParaRPr lang="en-US"/>
        </a:p>
      </dgm:t>
    </dgm:pt>
    <dgm:pt modelId="{889E735E-D7A7-4CA5-A729-4BA5913EBAA1}">
      <dgm:prSet/>
      <dgm:spPr/>
      <dgm:t>
        <a:bodyPr/>
        <a:lstStyle/>
        <a:p>
          <a:r>
            <a:rPr lang="en-GB"/>
            <a:t>Secondary bacterial pneumonia</a:t>
          </a:r>
          <a:endParaRPr lang="en-US"/>
        </a:p>
      </dgm:t>
    </dgm:pt>
    <dgm:pt modelId="{1CED6D5F-DC3A-40D3-9221-5CAD31A32D8B}" type="parTrans" cxnId="{00664E01-3A31-4E6E-B32E-ECEB234B39C2}">
      <dgm:prSet/>
      <dgm:spPr/>
      <dgm:t>
        <a:bodyPr/>
        <a:lstStyle/>
        <a:p>
          <a:endParaRPr lang="en-US"/>
        </a:p>
      </dgm:t>
    </dgm:pt>
    <dgm:pt modelId="{E4162F6E-2953-44B3-BDFB-EEF0F138EA4F}" type="sibTrans" cxnId="{00664E01-3A31-4E6E-B32E-ECEB234B39C2}">
      <dgm:prSet/>
      <dgm:spPr/>
      <dgm:t>
        <a:bodyPr/>
        <a:lstStyle/>
        <a:p>
          <a:endParaRPr lang="en-US"/>
        </a:p>
      </dgm:t>
    </dgm:pt>
    <dgm:pt modelId="{19303177-8BA2-49E0-85C6-08012F77113A}">
      <dgm:prSet/>
      <dgm:spPr/>
      <dgm:t>
        <a:bodyPr/>
        <a:lstStyle/>
        <a:p>
          <a:r>
            <a:rPr lang="en-GB"/>
            <a:t>Less common complications include:</a:t>
          </a:r>
          <a:endParaRPr lang="en-US"/>
        </a:p>
      </dgm:t>
    </dgm:pt>
    <dgm:pt modelId="{7146FCAD-80BB-4A88-A3F5-237001DB6F7D}" type="parTrans" cxnId="{535EF509-A5F5-444A-BA61-C2F0CC5FEF70}">
      <dgm:prSet/>
      <dgm:spPr/>
      <dgm:t>
        <a:bodyPr/>
        <a:lstStyle/>
        <a:p>
          <a:endParaRPr lang="en-US"/>
        </a:p>
      </dgm:t>
    </dgm:pt>
    <dgm:pt modelId="{F058DDF9-09DA-4628-8132-4E613DB54FDB}" type="sibTrans" cxnId="{535EF509-A5F5-444A-BA61-C2F0CC5FEF70}">
      <dgm:prSet/>
      <dgm:spPr/>
      <dgm:t>
        <a:bodyPr/>
        <a:lstStyle/>
        <a:p>
          <a:endParaRPr lang="en-US"/>
        </a:p>
      </dgm:t>
    </dgm:pt>
    <dgm:pt modelId="{5D7E1CAF-8C9A-4881-B6D2-A81AF28F9A1B}">
      <dgm:prSet/>
      <dgm:spPr/>
      <dgm:t>
        <a:bodyPr/>
        <a:lstStyle/>
        <a:p>
          <a:r>
            <a:rPr lang="en-GB"/>
            <a:t>Meningitis, encephalitis, meningoencephalitis</a:t>
          </a:r>
          <a:endParaRPr lang="en-US"/>
        </a:p>
      </dgm:t>
    </dgm:pt>
    <dgm:pt modelId="{414F0BC0-9F46-4CD7-870F-547DBF3C3CB6}" type="parTrans" cxnId="{4ADAB011-FFE4-4E00-BED7-0ED7DD2C947B}">
      <dgm:prSet/>
      <dgm:spPr/>
      <dgm:t>
        <a:bodyPr/>
        <a:lstStyle/>
        <a:p>
          <a:endParaRPr lang="en-US"/>
        </a:p>
      </dgm:t>
    </dgm:pt>
    <dgm:pt modelId="{B035B643-D042-4F9C-A056-DEE22C564B1B}" type="sibTrans" cxnId="{4ADAB011-FFE4-4E00-BED7-0ED7DD2C947B}">
      <dgm:prSet/>
      <dgm:spPr/>
      <dgm:t>
        <a:bodyPr/>
        <a:lstStyle/>
        <a:p>
          <a:endParaRPr lang="en-US"/>
        </a:p>
      </dgm:t>
    </dgm:pt>
    <dgm:pt modelId="{18D8006B-0385-43A4-8AAD-9C92295B697B}">
      <dgm:prSet/>
      <dgm:spPr/>
      <dgm:t>
        <a:bodyPr/>
        <a:lstStyle/>
        <a:p>
          <a:r>
            <a:rPr lang="en-GB"/>
            <a:t>Primary influenza pneumonia</a:t>
          </a:r>
          <a:endParaRPr lang="en-US"/>
        </a:p>
      </dgm:t>
    </dgm:pt>
    <dgm:pt modelId="{EBF9AF62-78EE-40B2-92FF-8FCBD6CD648C}" type="parTrans" cxnId="{0BCFA3F6-B11D-4115-B770-97154096207B}">
      <dgm:prSet/>
      <dgm:spPr/>
      <dgm:t>
        <a:bodyPr/>
        <a:lstStyle/>
        <a:p>
          <a:endParaRPr lang="en-US"/>
        </a:p>
      </dgm:t>
    </dgm:pt>
    <dgm:pt modelId="{DA56D0AD-EA49-4541-8C18-2066AD7BA9E9}" type="sibTrans" cxnId="{0BCFA3F6-B11D-4115-B770-97154096207B}">
      <dgm:prSet/>
      <dgm:spPr/>
      <dgm:t>
        <a:bodyPr/>
        <a:lstStyle/>
        <a:p>
          <a:endParaRPr lang="en-US"/>
        </a:p>
      </dgm:t>
    </dgm:pt>
    <dgm:pt modelId="{1CFCA0D5-8D39-4E14-AFF6-4FF581596B82}" type="pres">
      <dgm:prSet presAssocID="{A36FC1A3-C455-4262-8BBE-B6CA3902EBC2}" presName="linear" presStyleCnt="0">
        <dgm:presLayoutVars>
          <dgm:animLvl val="lvl"/>
          <dgm:resizeHandles val="exact"/>
        </dgm:presLayoutVars>
      </dgm:prSet>
      <dgm:spPr/>
    </dgm:pt>
    <dgm:pt modelId="{5B866F00-2BA7-4FFB-A089-226DC83E0CC0}" type="pres">
      <dgm:prSet presAssocID="{3FE0D2A5-A111-432E-82C3-E4C952651F05}" presName="parentText" presStyleLbl="node1" presStyleIdx="0" presStyleCnt="8">
        <dgm:presLayoutVars>
          <dgm:chMax val="0"/>
          <dgm:bulletEnabled val="1"/>
        </dgm:presLayoutVars>
      </dgm:prSet>
      <dgm:spPr/>
    </dgm:pt>
    <dgm:pt modelId="{867F3FBD-F81F-472D-B1CF-BC89A1FE8FCA}" type="pres">
      <dgm:prSet presAssocID="{D25F31F5-85E4-4901-8A8D-1F1DE666D24F}" presName="spacer" presStyleCnt="0"/>
      <dgm:spPr/>
    </dgm:pt>
    <dgm:pt modelId="{5FF3EFFA-8985-42BA-BD21-0620E8B9414B}" type="pres">
      <dgm:prSet presAssocID="{90935A1C-C4EA-4D12-BD05-26AB4404F9AE}" presName="parentText" presStyleLbl="node1" presStyleIdx="1" presStyleCnt="8">
        <dgm:presLayoutVars>
          <dgm:chMax val="0"/>
          <dgm:bulletEnabled val="1"/>
        </dgm:presLayoutVars>
      </dgm:prSet>
      <dgm:spPr/>
    </dgm:pt>
    <dgm:pt modelId="{D7B42595-8801-4294-926E-96AE8C265411}" type="pres">
      <dgm:prSet presAssocID="{F63A853F-AAE2-4781-AB28-3AD3ED86CC3B}" presName="spacer" presStyleCnt="0"/>
      <dgm:spPr/>
    </dgm:pt>
    <dgm:pt modelId="{DD14972C-86DF-4D8F-AEF5-8C025BD8984E}" type="pres">
      <dgm:prSet presAssocID="{F637D692-607C-49E7-816C-6FA2DB1C846C}" presName="parentText" presStyleLbl="node1" presStyleIdx="2" presStyleCnt="8">
        <dgm:presLayoutVars>
          <dgm:chMax val="0"/>
          <dgm:bulletEnabled val="1"/>
        </dgm:presLayoutVars>
      </dgm:prSet>
      <dgm:spPr/>
    </dgm:pt>
    <dgm:pt modelId="{07E2E4C3-F435-4C26-8AF3-1A828A4D5CB3}" type="pres">
      <dgm:prSet presAssocID="{A295791B-A6EA-4CB1-BEB8-0CAA1704C7D5}" presName="spacer" presStyleCnt="0"/>
      <dgm:spPr/>
    </dgm:pt>
    <dgm:pt modelId="{D92BDBFA-1D40-4011-A667-A5222D6C643D}" type="pres">
      <dgm:prSet presAssocID="{920183E7-E93E-4B8F-A88B-529FDFCE0452}" presName="parentText" presStyleLbl="node1" presStyleIdx="3" presStyleCnt="8">
        <dgm:presLayoutVars>
          <dgm:chMax val="0"/>
          <dgm:bulletEnabled val="1"/>
        </dgm:presLayoutVars>
      </dgm:prSet>
      <dgm:spPr/>
    </dgm:pt>
    <dgm:pt modelId="{C6B81A36-6834-4D70-876D-4F6813329C6B}" type="pres">
      <dgm:prSet presAssocID="{406D5CA5-BF11-4ACD-99B3-7B3D5F1C4EEA}" presName="spacer" presStyleCnt="0"/>
      <dgm:spPr/>
    </dgm:pt>
    <dgm:pt modelId="{F8ECE2DE-A637-4B29-BE73-B84D7FD3AC83}" type="pres">
      <dgm:prSet presAssocID="{889E735E-D7A7-4CA5-A729-4BA5913EBAA1}" presName="parentText" presStyleLbl="node1" presStyleIdx="4" presStyleCnt="8">
        <dgm:presLayoutVars>
          <dgm:chMax val="0"/>
          <dgm:bulletEnabled val="1"/>
        </dgm:presLayoutVars>
      </dgm:prSet>
      <dgm:spPr/>
    </dgm:pt>
    <dgm:pt modelId="{6ED5F1EC-B165-4966-8A4C-28334FBDFAC0}" type="pres">
      <dgm:prSet presAssocID="{E4162F6E-2953-44B3-BDFB-EEF0F138EA4F}" presName="spacer" presStyleCnt="0"/>
      <dgm:spPr/>
    </dgm:pt>
    <dgm:pt modelId="{F4DC18C9-5FE8-4F91-9D41-C183182CC35C}" type="pres">
      <dgm:prSet presAssocID="{19303177-8BA2-49E0-85C6-08012F77113A}" presName="parentText" presStyleLbl="node1" presStyleIdx="5" presStyleCnt="8">
        <dgm:presLayoutVars>
          <dgm:chMax val="0"/>
          <dgm:bulletEnabled val="1"/>
        </dgm:presLayoutVars>
      </dgm:prSet>
      <dgm:spPr/>
    </dgm:pt>
    <dgm:pt modelId="{DE9FEB44-5E2F-468F-8DB2-F889C9F21824}" type="pres">
      <dgm:prSet presAssocID="{F058DDF9-09DA-4628-8132-4E613DB54FDB}" presName="spacer" presStyleCnt="0"/>
      <dgm:spPr/>
    </dgm:pt>
    <dgm:pt modelId="{8E085360-CF73-45F1-AAD0-3A714BE7DE3F}" type="pres">
      <dgm:prSet presAssocID="{5D7E1CAF-8C9A-4881-B6D2-A81AF28F9A1B}" presName="parentText" presStyleLbl="node1" presStyleIdx="6" presStyleCnt="8">
        <dgm:presLayoutVars>
          <dgm:chMax val="0"/>
          <dgm:bulletEnabled val="1"/>
        </dgm:presLayoutVars>
      </dgm:prSet>
      <dgm:spPr/>
    </dgm:pt>
    <dgm:pt modelId="{BE04485F-15F7-4331-9496-AA2B44E5D036}" type="pres">
      <dgm:prSet presAssocID="{B035B643-D042-4F9C-A056-DEE22C564B1B}" presName="spacer" presStyleCnt="0"/>
      <dgm:spPr/>
    </dgm:pt>
    <dgm:pt modelId="{7FD8086B-33DA-49A0-A5F0-598AF0581F13}" type="pres">
      <dgm:prSet presAssocID="{18D8006B-0385-43A4-8AAD-9C92295B697B}" presName="parentText" presStyleLbl="node1" presStyleIdx="7" presStyleCnt="8">
        <dgm:presLayoutVars>
          <dgm:chMax val="0"/>
          <dgm:bulletEnabled val="1"/>
        </dgm:presLayoutVars>
      </dgm:prSet>
      <dgm:spPr/>
    </dgm:pt>
  </dgm:ptLst>
  <dgm:cxnLst>
    <dgm:cxn modelId="{00664E01-3A31-4E6E-B32E-ECEB234B39C2}" srcId="{A36FC1A3-C455-4262-8BBE-B6CA3902EBC2}" destId="{889E735E-D7A7-4CA5-A729-4BA5913EBAA1}" srcOrd="4" destOrd="0" parTransId="{1CED6D5F-DC3A-40D3-9221-5CAD31A32D8B}" sibTransId="{E4162F6E-2953-44B3-BDFB-EEF0F138EA4F}"/>
    <dgm:cxn modelId="{535EF509-A5F5-444A-BA61-C2F0CC5FEF70}" srcId="{A36FC1A3-C455-4262-8BBE-B6CA3902EBC2}" destId="{19303177-8BA2-49E0-85C6-08012F77113A}" srcOrd="5" destOrd="0" parTransId="{7146FCAD-80BB-4A88-A3F5-237001DB6F7D}" sibTransId="{F058DDF9-09DA-4628-8132-4E613DB54FDB}"/>
    <dgm:cxn modelId="{4ADAB011-FFE4-4E00-BED7-0ED7DD2C947B}" srcId="{A36FC1A3-C455-4262-8BBE-B6CA3902EBC2}" destId="{5D7E1CAF-8C9A-4881-B6D2-A81AF28F9A1B}" srcOrd="6" destOrd="0" parTransId="{414F0BC0-9F46-4CD7-870F-547DBF3C3CB6}" sibTransId="{B035B643-D042-4F9C-A056-DEE22C564B1B}"/>
    <dgm:cxn modelId="{A50FDF16-6852-45D7-B371-D4DC11EE3C60}" srcId="{A36FC1A3-C455-4262-8BBE-B6CA3902EBC2}" destId="{90935A1C-C4EA-4D12-BD05-26AB4404F9AE}" srcOrd="1" destOrd="0" parTransId="{E5DCBE8F-4BC1-40B4-B991-5721DA03E4AD}" sibTransId="{F63A853F-AAE2-4781-AB28-3AD3ED86CC3B}"/>
    <dgm:cxn modelId="{0501F431-8AF7-40F9-AC98-F0A4D89C70DA}" type="presOf" srcId="{18D8006B-0385-43A4-8AAD-9C92295B697B}" destId="{7FD8086B-33DA-49A0-A5F0-598AF0581F13}" srcOrd="0" destOrd="0" presId="urn:microsoft.com/office/officeart/2005/8/layout/vList2"/>
    <dgm:cxn modelId="{B0A84133-244B-42A0-AD81-06DA0055B8CD}" srcId="{A36FC1A3-C455-4262-8BBE-B6CA3902EBC2}" destId="{3FE0D2A5-A111-432E-82C3-E4C952651F05}" srcOrd="0" destOrd="0" parTransId="{7A17B492-5072-4E8D-939F-86B81E3D6E1D}" sibTransId="{D25F31F5-85E4-4901-8A8D-1F1DE666D24F}"/>
    <dgm:cxn modelId="{510B5C39-B5A5-48DB-8510-E2FB0FD4DB58}" type="presOf" srcId="{90935A1C-C4EA-4D12-BD05-26AB4404F9AE}" destId="{5FF3EFFA-8985-42BA-BD21-0620E8B9414B}" srcOrd="0" destOrd="0" presId="urn:microsoft.com/office/officeart/2005/8/layout/vList2"/>
    <dgm:cxn modelId="{D38A6461-10E0-4D78-A79E-F50519639965}" srcId="{A36FC1A3-C455-4262-8BBE-B6CA3902EBC2}" destId="{920183E7-E93E-4B8F-A88B-529FDFCE0452}" srcOrd="3" destOrd="0" parTransId="{05CEE071-9EB2-465B-9F0B-49B8979C450E}" sibTransId="{406D5CA5-BF11-4ACD-99B3-7B3D5F1C4EEA}"/>
    <dgm:cxn modelId="{3A31B04E-A459-4079-AA41-F56C5B02BECC}" type="presOf" srcId="{5D7E1CAF-8C9A-4881-B6D2-A81AF28F9A1B}" destId="{8E085360-CF73-45F1-AAD0-3A714BE7DE3F}" srcOrd="0" destOrd="0" presId="urn:microsoft.com/office/officeart/2005/8/layout/vList2"/>
    <dgm:cxn modelId="{EC26A98B-19B9-4EC2-83DD-EBD73EF9F59A}" type="presOf" srcId="{3FE0D2A5-A111-432E-82C3-E4C952651F05}" destId="{5B866F00-2BA7-4FFB-A089-226DC83E0CC0}" srcOrd="0" destOrd="0" presId="urn:microsoft.com/office/officeart/2005/8/layout/vList2"/>
    <dgm:cxn modelId="{DE684F8F-E8F1-4720-B2F6-5D4954A0A15D}" type="presOf" srcId="{19303177-8BA2-49E0-85C6-08012F77113A}" destId="{F4DC18C9-5FE8-4F91-9D41-C183182CC35C}" srcOrd="0" destOrd="0" presId="urn:microsoft.com/office/officeart/2005/8/layout/vList2"/>
    <dgm:cxn modelId="{9937A099-556B-400D-9CAF-62A91D4D29F3}" type="presOf" srcId="{A36FC1A3-C455-4262-8BBE-B6CA3902EBC2}" destId="{1CFCA0D5-8D39-4E14-AFF6-4FF581596B82}" srcOrd="0" destOrd="0" presId="urn:microsoft.com/office/officeart/2005/8/layout/vList2"/>
    <dgm:cxn modelId="{EE4294B6-F9D8-4829-9B1A-F180351F0FC2}" srcId="{A36FC1A3-C455-4262-8BBE-B6CA3902EBC2}" destId="{F637D692-607C-49E7-816C-6FA2DB1C846C}" srcOrd="2" destOrd="0" parTransId="{DA29A7C6-6B87-46F1-A8AA-EEDA0B41DD9D}" sibTransId="{A295791B-A6EA-4CB1-BEB8-0CAA1704C7D5}"/>
    <dgm:cxn modelId="{609BAAD7-817F-4E64-A343-5C5EB6612009}" type="presOf" srcId="{F637D692-607C-49E7-816C-6FA2DB1C846C}" destId="{DD14972C-86DF-4D8F-AEF5-8C025BD8984E}" srcOrd="0" destOrd="0" presId="urn:microsoft.com/office/officeart/2005/8/layout/vList2"/>
    <dgm:cxn modelId="{089B69EC-1679-42D5-8266-4C0A1976729A}" type="presOf" srcId="{920183E7-E93E-4B8F-A88B-529FDFCE0452}" destId="{D92BDBFA-1D40-4011-A667-A5222D6C643D}" srcOrd="0" destOrd="0" presId="urn:microsoft.com/office/officeart/2005/8/layout/vList2"/>
    <dgm:cxn modelId="{D7C71DF4-73E0-45E7-9F7A-63E225E2CCC0}" type="presOf" srcId="{889E735E-D7A7-4CA5-A729-4BA5913EBAA1}" destId="{F8ECE2DE-A637-4B29-BE73-B84D7FD3AC83}" srcOrd="0" destOrd="0" presId="urn:microsoft.com/office/officeart/2005/8/layout/vList2"/>
    <dgm:cxn modelId="{0BCFA3F6-B11D-4115-B770-97154096207B}" srcId="{A36FC1A3-C455-4262-8BBE-B6CA3902EBC2}" destId="{18D8006B-0385-43A4-8AAD-9C92295B697B}" srcOrd="7" destOrd="0" parTransId="{EBF9AF62-78EE-40B2-92FF-8FCBD6CD648C}" sibTransId="{DA56D0AD-EA49-4541-8C18-2066AD7BA9E9}"/>
    <dgm:cxn modelId="{B2068EB3-E6CD-4181-BA97-96E231F915F5}" type="presParOf" srcId="{1CFCA0D5-8D39-4E14-AFF6-4FF581596B82}" destId="{5B866F00-2BA7-4FFB-A089-226DC83E0CC0}" srcOrd="0" destOrd="0" presId="urn:microsoft.com/office/officeart/2005/8/layout/vList2"/>
    <dgm:cxn modelId="{457D279F-5DCC-4AB6-9122-0EB11EC41E0A}" type="presParOf" srcId="{1CFCA0D5-8D39-4E14-AFF6-4FF581596B82}" destId="{867F3FBD-F81F-472D-B1CF-BC89A1FE8FCA}" srcOrd="1" destOrd="0" presId="urn:microsoft.com/office/officeart/2005/8/layout/vList2"/>
    <dgm:cxn modelId="{C4AE1146-2833-460F-AF98-A188E3C18D99}" type="presParOf" srcId="{1CFCA0D5-8D39-4E14-AFF6-4FF581596B82}" destId="{5FF3EFFA-8985-42BA-BD21-0620E8B9414B}" srcOrd="2" destOrd="0" presId="urn:microsoft.com/office/officeart/2005/8/layout/vList2"/>
    <dgm:cxn modelId="{20F691FA-A8C1-4752-9B95-C86A72B0955E}" type="presParOf" srcId="{1CFCA0D5-8D39-4E14-AFF6-4FF581596B82}" destId="{D7B42595-8801-4294-926E-96AE8C265411}" srcOrd="3" destOrd="0" presId="urn:microsoft.com/office/officeart/2005/8/layout/vList2"/>
    <dgm:cxn modelId="{866BB6EC-3C62-4262-9E32-429619D850B8}" type="presParOf" srcId="{1CFCA0D5-8D39-4E14-AFF6-4FF581596B82}" destId="{DD14972C-86DF-4D8F-AEF5-8C025BD8984E}" srcOrd="4" destOrd="0" presId="urn:microsoft.com/office/officeart/2005/8/layout/vList2"/>
    <dgm:cxn modelId="{91A5EB1A-9AE2-44E4-8330-32AEF7701A35}" type="presParOf" srcId="{1CFCA0D5-8D39-4E14-AFF6-4FF581596B82}" destId="{07E2E4C3-F435-4C26-8AF3-1A828A4D5CB3}" srcOrd="5" destOrd="0" presId="urn:microsoft.com/office/officeart/2005/8/layout/vList2"/>
    <dgm:cxn modelId="{E5698185-D5F8-444D-BBFA-167C519868B7}" type="presParOf" srcId="{1CFCA0D5-8D39-4E14-AFF6-4FF581596B82}" destId="{D92BDBFA-1D40-4011-A667-A5222D6C643D}" srcOrd="6" destOrd="0" presId="urn:microsoft.com/office/officeart/2005/8/layout/vList2"/>
    <dgm:cxn modelId="{89DDF6D8-963B-4CBD-AC70-05801CB29092}" type="presParOf" srcId="{1CFCA0D5-8D39-4E14-AFF6-4FF581596B82}" destId="{C6B81A36-6834-4D70-876D-4F6813329C6B}" srcOrd="7" destOrd="0" presId="urn:microsoft.com/office/officeart/2005/8/layout/vList2"/>
    <dgm:cxn modelId="{321CEBBE-11AD-4B58-AE4D-A7E008FB7645}" type="presParOf" srcId="{1CFCA0D5-8D39-4E14-AFF6-4FF581596B82}" destId="{F8ECE2DE-A637-4B29-BE73-B84D7FD3AC83}" srcOrd="8" destOrd="0" presId="urn:microsoft.com/office/officeart/2005/8/layout/vList2"/>
    <dgm:cxn modelId="{18666AA6-B315-4016-A6CA-88046B69B45A}" type="presParOf" srcId="{1CFCA0D5-8D39-4E14-AFF6-4FF581596B82}" destId="{6ED5F1EC-B165-4966-8A4C-28334FBDFAC0}" srcOrd="9" destOrd="0" presId="urn:microsoft.com/office/officeart/2005/8/layout/vList2"/>
    <dgm:cxn modelId="{5AF6CDB5-A7AB-446C-88C4-41E093B21A82}" type="presParOf" srcId="{1CFCA0D5-8D39-4E14-AFF6-4FF581596B82}" destId="{F4DC18C9-5FE8-4F91-9D41-C183182CC35C}" srcOrd="10" destOrd="0" presId="urn:microsoft.com/office/officeart/2005/8/layout/vList2"/>
    <dgm:cxn modelId="{20F4E2F9-23F7-405F-9129-62690A3D244F}" type="presParOf" srcId="{1CFCA0D5-8D39-4E14-AFF6-4FF581596B82}" destId="{DE9FEB44-5E2F-468F-8DB2-F889C9F21824}" srcOrd="11" destOrd="0" presId="urn:microsoft.com/office/officeart/2005/8/layout/vList2"/>
    <dgm:cxn modelId="{D8C08180-97B3-42F0-A596-57FBD20F34EE}" type="presParOf" srcId="{1CFCA0D5-8D39-4E14-AFF6-4FF581596B82}" destId="{8E085360-CF73-45F1-AAD0-3A714BE7DE3F}" srcOrd="12" destOrd="0" presId="urn:microsoft.com/office/officeart/2005/8/layout/vList2"/>
    <dgm:cxn modelId="{E8DC1364-CB6A-4F22-9B09-7688EEEE128C}" type="presParOf" srcId="{1CFCA0D5-8D39-4E14-AFF6-4FF581596B82}" destId="{BE04485F-15F7-4331-9496-AA2B44E5D036}" srcOrd="13" destOrd="0" presId="urn:microsoft.com/office/officeart/2005/8/layout/vList2"/>
    <dgm:cxn modelId="{92C7395B-FB5A-44F8-811B-F50A87319663}" type="presParOf" srcId="{1CFCA0D5-8D39-4E14-AFF6-4FF581596B82}" destId="{7FD8086B-33DA-49A0-A5F0-598AF0581F1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43D94C-49AF-4BE4-BF53-51F342174BC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326D16D-E202-4D23-A915-D5153D761A79}">
      <dgm:prSet/>
      <dgm:spPr/>
      <dgm:t>
        <a:bodyPr/>
        <a:lstStyle/>
        <a:p>
          <a:r>
            <a:rPr lang="en-GB"/>
            <a:t>Flu vaccine efficacy is usually around 30-60% for adults aged 18-65 years. It is lower in the elderly.</a:t>
          </a:r>
          <a:endParaRPr lang="en-US"/>
        </a:p>
      </dgm:t>
    </dgm:pt>
    <dgm:pt modelId="{5BF268BB-8D13-4EF1-B6A8-534BBBFFABB9}" type="parTrans" cxnId="{10111FFB-31E4-4BB3-96FD-A5D61A278550}">
      <dgm:prSet/>
      <dgm:spPr/>
      <dgm:t>
        <a:bodyPr/>
        <a:lstStyle/>
        <a:p>
          <a:endParaRPr lang="en-US"/>
        </a:p>
      </dgm:t>
    </dgm:pt>
    <dgm:pt modelId="{EFB7730C-A8B3-4374-BF09-6529643C42A0}" type="sibTrans" cxnId="{10111FFB-31E4-4BB3-96FD-A5D61A278550}">
      <dgm:prSet/>
      <dgm:spPr/>
      <dgm:t>
        <a:bodyPr/>
        <a:lstStyle/>
        <a:p>
          <a:endParaRPr lang="en-US"/>
        </a:p>
      </dgm:t>
    </dgm:pt>
    <dgm:pt modelId="{2BB961C4-5695-482E-BBAB-B44C04A21DDA}">
      <dgm:prSet/>
      <dgm:spPr/>
      <dgm:t>
        <a:bodyPr/>
        <a:lstStyle/>
        <a:p>
          <a:r>
            <a:rPr lang="en-GB"/>
            <a:t>In recent years, new flu vaccines such as adjuvanted, cell-based, recombinant and quadrivalent vaccines have been introduced in order to try to improve protection </a:t>
          </a:r>
          <a:endParaRPr lang="en-US"/>
        </a:p>
      </dgm:t>
    </dgm:pt>
    <dgm:pt modelId="{22EC2329-4E78-42CA-95F9-00BDEE074E62}" type="parTrans" cxnId="{0A6B207A-813A-49F7-B2C5-426D8ED35119}">
      <dgm:prSet/>
      <dgm:spPr/>
      <dgm:t>
        <a:bodyPr/>
        <a:lstStyle/>
        <a:p>
          <a:endParaRPr lang="en-US"/>
        </a:p>
      </dgm:t>
    </dgm:pt>
    <dgm:pt modelId="{2C4E9753-A3C6-438D-9062-6725C2535896}" type="sibTrans" cxnId="{0A6B207A-813A-49F7-B2C5-426D8ED35119}">
      <dgm:prSet/>
      <dgm:spPr/>
      <dgm:t>
        <a:bodyPr/>
        <a:lstStyle/>
        <a:p>
          <a:endParaRPr lang="en-US"/>
        </a:p>
      </dgm:t>
    </dgm:pt>
    <dgm:pt modelId="{AAD4888B-0103-42CB-9F86-E760E85B73F3}">
      <dgm:prSet/>
      <dgm:spPr/>
      <dgm:t>
        <a:bodyPr/>
        <a:lstStyle/>
        <a:p>
          <a:r>
            <a:rPr lang="en-GB"/>
            <a:t>Mismatches between the components in the vaccine and circulating viruses do occur from time to time and this explains why vaccine effectiveness varies from year to year.</a:t>
          </a:r>
          <a:endParaRPr lang="en-US"/>
        </a:p>
      </dgm:t>
    </dgm:pt>
    <dgm:pt modelId="{A2479C04-FF36-4B43-BC0C-53F5DBB14AE0}" type="parTrans" cxnId="{64FA1294-4B76-4BE0-8A1F-7A5F21E0E995}">
      <dgm:prSet/>
      <dgm:spPr/>
      <dgm:t>
        <a:bodyPr/>
        <a:lstStyle/>
        <a:p>
          <a:endParaRPr lang="en-US"/>
        </a:p>
      </dgm:t>
    </dgm:pt>
    <dgm:pt modelId="{2F5763FE-6C72-4755-A3B7-51AE25191D40}" type="sibTrans" cxnId="{64FA1294-4B76-4BE0-8A1F-7A5F21E0E995}">
      <dgm:prSet/>
      <dgm:spPr/>
      <dgm:t>
        <a:bodyPr/>
        <a:lstStyle/>
        <a:p>
          <a:endParaRPr lang="en-US"/>
        </a:p>
      </dgm:t>
    </dgm:pt>
    <dgm:pt modelId="{591533AD-3830-477F-A959-D90EAEA1481D}">
      <dgm:prSet/>
      <dgm:spPr/>
      <dgm:t>
        <a:bodyPr/>
        <a:lstStyle/>
        <a:p>
          <a:r>
            <a:rPr lang="en-GB"/>
            <a:t>In most recent years (except 2017/18), flu vaccines have closely matched the influenza A viruses circulating during the flu season.</a:t>
          </a:r>
          <a:endParaRPr lang="en-US"/>
        </a:p>
      </dgm:t>
    </dgm:pt>
    <dgm:pt modelId="{15F6F3CB-6032-47E2-8680-58C598E3B088}" type="parTrans" cxnId="{506A5AEC-1732-497A-BC3F-81EEB45C444C}">
      <dgm:prSet/>
      <dgm:spPr/>
      <dgm:t>
        <a:bodyPr/>
        <a:lstStyle/>
        <a:p>
          <a:endParaRPr lang="en-US"/>
        </a:p>
      </dgm:t>
    </dgm:pt>
    <dgm:pt modelId="{9BE08ED9-7F04-4CC2-B51C-4E86A0DD6FD3}" type="sibTrans" cxnId="{506A5AEC-1732-497A-BC3F-81EEB45C444C}">
      <dgm:prSet/>
      <dgm:spPr/>
      <dgm:t>
        <a:bodyPr/>
        <a:lstStyle/>
        <a:p>
          <a:endParaRPr lang="en-US"/>
        </a:p>
      </dgm:t>
    </dgm:pt>
    <dgm:pt modelId="{85A47E75-E344-40BC-8058-A6EE4CFF1C5E}">
      <dgm:prSet/>
      <dgm:spPr/>
      <dgm:t>
        <a:bodyPr/>
        <a:lstStyle/>
        <a:p>
          <a:r>
            <a:rPr lang="en-GB"/>
            <a:t>It is important to remember that flu vaccination remains the best way to protect people from flu. It not only protects people who have received the vaccine, but also those around them. Everyone eligible should be encouraged to take up the offer of flu vaccine each winter.</a:t>
          </a:r>
          <a:endParaRPr lang="en-US"/>
        </a:p>
      </dgm:t>
    </dgm:pt>
    <dgm:pt modelId="{0CEC8340-4822-42CD-A1FD-2E80822056D2}" type="parTrans" cxnId="{C1C2AB6B-6691-45BF-A4FE-11FE72E01339}">
      <dgm:prSet/>
      <dgm:spPr/>
      <dgm:t>
        <a:bodyPr/>
        <a:lstStyle/>
        <a:p>
          <a:endParaRPr lang="en-US"/>
        </a:p>
      </dgm:t>
    </dgm:pt>
    <dgm:pt modelId="{06BC1005-E646-4773-A5C3-EC0BD86E184E}" type="sibTrans" cxnId="{C1C2AB6B-6691-45BF-A4FE-11FE72E01339}">
      <dgm:prSet/>
      <dgm:spPr/>
      <dgm:t>
        <a:bodyPr/>
        <a:lstStyle/>
        <a:p>
          <a:endParaRPr lang="en-US"/>
        </a:p>
      </dgm:t>
    </dgm:pt>
    <dgm:pt modelId="{71DFB143-3A40-4787-B924-9CA470A3F9D6}" type="pres">
      <dgm:prSet presAssocID="{3043D94C-49AF-4BE4-BF53-51F342174BC7}" presName="linear" presStyleCnt="0">
        <dgm:presLayoutVars>
          <dgm:animLvl val="lvl"/>
          <dgm:resizeHandles val="exact"/>
        </dgm:presLayoutVars>
      </dgm:prSet>
      <dgm:spPr/>
    </dgm:pt>
    <dgm:pt modelId="{BABE1332-E3E4-427D-8B94-7E27F2BCA8D4}" type="pres">
      <dgm:prSet presAssocID="{1326D16D-E202-4D23-A915-D5153D761A79}" presName="parentText" presStyleLbl="node1" presStyleIdx="0" presStyleCnt="5">
        <dgm:presLayoutVars>
          <dgm:chMax val="0"/>
          <dgm:bulletEnabled val="1"/>
        </dgm:presLayoutVars>
      </dgm:prSet>
      <dgm:spPr/>
    </dgm:pt>
    <dgm:pt modelId="{7206C058-203A-46AE-9F20-897D949C9D07}" type="pres">
      <dgm:prSet presAssocID="{EFB7730C-A8B3-4374-BF09-6529643C42A0}" presName="spacer" presStyleCnt="0"/>
      <dgm:spPr/>
    </dgm:pt>
    <dgm:pt modelId="{66FAF49B-8865-451F-8BCC-B8AEC946E565}" type="pres">
      <dgm:prSet presAssocID="{2BB961C4-5695-482E-BBAB-B44C04A21DDA}" presName="parentText" presStyleLbl="node1" presStyleIdx="1" presStyleCnt="5">
        <dgm:presLayoutVars>
          <dgm:chMax val="0"/>
          <dgm:bulletEnabled val="1"/>
        </dgm:presLayoutVars>
      </dgm:prSet>
      <dgm:spPr/>
    </dgm:pt>
    <dgm:pt modelId="{EF7E23A2-72C8-4EA1-89D2-A075E4495AE3}" type="pres">
      <dgm:prSet presAssocID="{2C4E9753-A3C6-438D-9062-6725C2535896}" presName="spacer" presStyleCnt="0"/>
      <dgm:spPr/>
    </dgm:pt>
    <dgm:pt modelId="{6EC50AED-5086-4E26-811B-067A969560D4}" type="pres">
      <dgm:prSet presAssocID="{AAD4888B-0103-42CB-9F86-E760E85B73F3}" presName="parentText" presStyleLbl="node1" presStyleIdx="2" presStyleCnt="5">
        <dgm:presLayoutVars>
          <dgm:chMax val="0"/>
          <dgm:bulletEnabled val="1"/>
        </dgm:presLayoutVars>
      </dgm:prSet>
      <dgm:spPr/>
    </dgm:pt>
    <dgm:pt modelId="{341D1342-64A4-4AB4-B12A-C04870404422}" type="pres">
      <dgm:prSet presAssocID="{2F5763FE-6C72-4755-A3B7-51AE25191D40}" presName="spacer" presStyleCnt="0"/>
      <dgm:spPr/>
    </dgm:pt>
    <dgm:pt modelId="{6333C4F2-3733-4532-B6AB-186D6CE7619E}" type="pres">
      <dgm:prSet presAssocID="{591533AD-3830-477F-A959-D90EAEA1481D}" presName="parentText" presStyleLbl="node1" presStyleIdx="3" presStyleCnt="5">
        <dgm:presLayoutVars>
          <dgm:chMax val="0"/>
          <dgm:bulletEnabled val="1"/>
        </dgm:presLayoutVars>
      </dgm:prSet>
      <dgm:spPr/>
    </dgm:pt>
    <dgm:pt modelId="{E3341581-2737-4C2D-A7C6-D0D9D4A73ADB}" type="pres">
      <dgm:prSet presAssocID="{9BE08ED9-7F04-4CC2-B51C-4E86A0DD6FD3}" presName="spacer" presStyleCnt="0"/>
      <dgm:spPr/>
    </dgm:pt>
    <dgm:pt modelId="{B7A9F7CF-6934-4BE2-B49E-108155173604}" type="pres">
      <dgm:prSet presAssocID="{85A47E75-E344-40BC-8058-A6EE4CFF1C5E}" presName="parentText" presStyleLbl="node1" presStyleIdx="4" presStyleCnt="5">
        <dgm:presLayoutVars>
          <dgm:chMax val="0"/>
          <dgm:bulletEnabled val="1"/>
        </dgm:presLayoutVars>
      </dgm:prSet>
      <dgm:spPr/>
    </dgm:pt>
  </dgm:ptLst>
  <dgm:cxnLst>
    <dgm:cxn modelId="{08C8DF0A-67CD-4C5C-9740-866746F1BCBD}" type="presOf" srcId="{2BB961C4-5695-482E-BBAB-B44C04A21DDA}" destId="{66FAF49B-8865-451F-8BCC-B8AEC946E565}" srcOrd="0" destOrd="0" presId="urn:microsoft.com/office/officeart/2005/8/layout/vList2"/>
    <dgm:cxn modelId="{C1C2AB6B-6691-45BF-A4FE-11FE72E01339}" srcId="{3043D94C-49AF-4BE4-BF53-51F342174BC7}" destId="{85A47E75-E344-40BC-8058-A6EE4CFF1C5E}" srcOrd="4" destOrd="0" parTransId="{0CEC8340-4822-42CD-A1FD-2E80822056D2}" sibTransId="{06BC1005-E646-4773-A5C3-EC0BD86E184E}"/>
    <dgm:cxn modelId="{DBFA8959-4054-449B-A792-3132C486D97F}" type="presOf" srcId="{591533AD-3830-477F-A959-D90EAEA1481D}" destId="{6333C4F2-3733-4532-B6AB-186D6CE7619E}" srcOrd="0" destOrd="0" presId="urn:microsoft.com/office/officeart/2005/8/layout/vList2"/>
    <dgm:cxn modelId="{0A6B207A-813A-49F7-B2C5-426D8ED35119}" srcId="{3043D94C-49AF-4BE4-BF53-51F342174BC7}" destId="{2BB961C4-5695-482E-BBAB-B44C04A21DDA}" srcOrd="1" destOrd="0" parTransId="{22EC2329-4E78-42CA-95F9-00BDEE074E62}" sibTransId="{2C4E9753-A3C6-438D-9062-6725C2535896}"/>
    <dgm:cxn modelId="{4BB8F18A-BC22-4BB1-BF79-3F04DA0C60A6}" type="presOf" srcId="{3043D94C-49AF-4BE4-BF53-51F342174BC7}" destId="{71DFB143-3A40-4787-B924-9CA470A3F9D6}" srcOrd="0" destOrd="0" presId="urn:microsoft.com/office/officeart/2005/8/layout/vList2"/>
    <dgm:cxn modelId="{64FA1294-4B76-4BE0-8A1F-7A5F21E0E995}" srcId="{3043D94C-49AF-4BE4-BF53-51F342174BC7}" destId="{AAD4888B-0103-42CB-9F86-E760E85B73F3}" srcOrd="2" destOrd="0" parTransId="{A2479C04-FF36-4B43-BC0C-53F5DBB14AE0}" sibTransId="{2F5763FE-6C72-4755-A3B7-51AE25191D40}"/>
    <dgm:cxn modelId="{F8B3CC9D-6B73-42F5-A35A-FD0AF70BD3C7}" type="presOf" srcId="{85A47E75-E344-40BC-8058-A6EE4CFF1C5E}" destId="{B7A9F7CF-6934-4BE2-B49E-108155173604}" srcOrd="0" destOrd="0" presId="urn:microsoft.com/office/officeart/2005/8/layout/vList2"/>
    <dgm:cxn modelId="{0E2ED6DE-C88D-40C1-A7DE-60D30A8337D0}" type="presOf" srcId="{1326D16D-E202-4D23-A915-D5153D761A79}" destId="{BABE1332-E3E4-427D-8B94-7E27F2BCA8D4}" srcOrd="0" destOrd="0" presId="urn:microsoft.com/office/officeart/2005/8/layout/vList2"/>
    <dgm:cxn modelId="{E265A4E3-1FF5-4C7E-98F4-C689CBE205C7}" type="presOf" srcId="{AAD4888B-0103-42CB-9F86-E760E85B73F3}" destId="{6EC50AED-5086-4E26-811B-067A969560D4}" srcOrd="0" destOrd="0" presId="urn:microsoft.com/office/officeart/2005/8/layout/vList2"/>
    <dgm:cxn modelId="{506A5AEC-1732-497A-BC3F-81EEB45C444C}" srcId="{3043D94C-49AF-4BE4-BF53-51F342174BC7}" destId="{591533AD-3830-477F-A959-D90EAEA1481D}" srcOrd="3" destOrd="0" parTransId="{15F6F3CB-6032-47E2-8680-58C598E3B088}" sibTransId="{9BE08ED9-7F04-4CC2-B51C-4E86A0DD6FD3}"/>
    <dgm:cxn modelId="{10111FFB-31E4-4BB3-96FD-A5D61A278550}" srcId="{3043D94C-49AF-4BE4-BF53-51F342174BC7}" destId="{1326D16D-E202-4D23-A915-D5153D761A79}" srcOrd="0" destOrd="0" parTransId="{5BF268BB-8D13-4EF1-B6A8-534BBBFFABB9}" sibTransId="{EFB7730C-A8B3-4374-BF09-6529643C42A0}"/>
    <dgm:cxn modelId="{E9F49061-5FFA-4452-BC93-316FD6960E6E}" type="presParOf" srcId="{71DFB143-3A40-4787-B924-9CA470A3F9D6}" destId="{BABE1332-E3E4-427D-8B94-7E27F2BCA8D4}" srcOrd="0" destOrd="0" presId="urn:microsoft.com/office/officeart/2005/8/layout/vList2"/>
    <dgm:cxn modelId="{49C8DC85-C283-4880-A16A-7EDF870A2EA6}" type="presParOf" srcId="{71DFB143-3A40-4787-B924-9CA470A3F9D6}" destId="{7206C058-203A-46AE-9F20-897D949C9D07}" srcOrd="1" destOrd="0" presId="urn:microsoft.com/office/officeart/2005/8/layout/vList2"/>
    <dgm:cxn modelId="{F9AFD6BE-FD61-4DFC-B4F5-362FEAB6547C}" type="presParOf" srcId="{71DFB143-3A40-4787-B924-9CA470A3F9D6}" destId="{66FAF49B-8865-451F-8BCC-B8AEC946E565}" srcOrd="2" destOrd="0" presId="urn:microsoft.com/office/officeart/2005/8/layout/vList2"/>
    <dgm:cxn modelId="{4C9CCE46-1EBE-450F-A4FA-D244546AC074}" type="presParOf" srcId="{71DFB143-3A40-4787-B924-9CA470A3F9D6}" destId="{EF7E23A2-72C8-4EA1-89D2-A075E4495AE3}" srcOrd="3" destOrd="0" presId="urn:microsoft.com/office/officeart/2005/8/layout/vList2"/>
    <dgm:cxn modelId="{7B4BC600-E92E-4546-AFE5-580D26134655}" type="presParOf" srcId="{71DFB143-3A40-4787-B924-9CA470A3F9D6}" destId="{6EC50AED-5086-4E26-811B-067A969560D4}" srcOrd="4" destOrd="0" presId="urn:microsoft.com/office/officeart/2005/8/layout/vList2"/>
    <dgm:cxn modelId="{858C240F-7825-4F05-AD8B-DE57C778D8E6}" type="presParOf" srcId="{71DFB143-3A40-4787-B924-9CA470A3F9D6}" destId="{341D1342-64A4-4AB4-B12A-C04870404422}" srcOrd="5" destOrd="0" presId="urn:microsoft.com/office/officeart/2005/8/layout/vList2"/>
    <dgm:cxn modelId="{38214597-0BB7-42E7-952B-07E85A86201E}" type="presParOf" srcId="{71DFB143-3A40-4787-B924-9CA470A3F9D6}" destId="{6333C4F2-3733-4532-B6AB-186D6CE7619E}" srcOrd="6" destOrd="0" presId="urn:microsoft.com/office/officeart/2005/8/layout/vList2"/>
    <dgm:cxn modelId="{B3A0A203-C26A-421C-85D5-927F396CF789}" type="presParOf" srcId="{71DFB143-3A40-4787-B924-9CA470A3F9D6}" destId="{E3341581-2737-4C2D-A7C6-D0D9D4A73ADB}" srcOrd="7" destOrd="0" presId="urn:microsoft.com/office/officeart/2005/8/layout/vList2"/>
    <dgm:cxn modelId="{903AA2DD-4F25-495B-986C-E80A5A36EB8F}" type="presParOf" srcId="{71DFB143-3A40-4787-B924-9CA470A3F9D6}" destId="{B7A9F7CF-6934-4BE2-B49E-10815517360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AB846B-1664-4591-8C02-2C6FE1D9D7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8033136-3CAF-42F4-AB01-BFDC3921F58D}">
      <dgm:prSet/>
      <dgm:spPr/>
      <dgm:t>
        <a:bodyPr/>
        <a:lstStyle/>
        <a:p>
          <a:r>
            <a:rPr lang="en-GB" b="0" i="0" baseline="0"/>
            <a:t>Three key potential factors that may lead to reduced vaccine effectiveness</a:t>
          </a:r>
          <a:endParaRPr lang="en-US"/>
        </a:p>
      </dgm:t>
    </dgm:pt>
    <dgm:pt modelId="{E2D0E7A6-F20E-4450-A10C-B04ED7989B53}" type="parTrans" cxnId="{2F627546-C37B-4123-B802-FB9475B841E3}">
      <dgm:prSet/>
      <dgm:spPr/>
      <dgm:t>
        <a:bodyPr/>
        <a:lstStyle/>
        <a:p>
          <a:endParaRPr lang="en-US"/>
        </a:p>
      </dgm:t>
    </dgm:pt>
    <dgm:pt modelId="{4CBD371D-92B1-4287-AD05-64B16A58D51A}" type="sibTrans" cxnId="{2F627546-C37B-4123-B802-FB9475B841E3}">
      <dgm:prSet/>
      <dgm:spPr/>
      <dgm:t>
        <a:bodyPr/>
        <a:lstStyle/>
        <a:p>
          <a:endParaRPr lang="en-US"/>
        </a:p>
      </dgm:t>
    </dgm:pt>
    <dgm:pt modelId="{200907C5-B1EB-478E-94E4-F00CD31E6789}">
      <dgm:prSet/>
      <dgm:spPr/>
      <dgm:t>
        <a:bodyPr/>
        <a:lstStyle/>
        <a:p>
          <a:r>
            <a:rPr lang="en-GB" b="0" i="0" baseline="0"/>
            <a:t>Immunosenescence	Age related reduction in immune response to vaccination	May be addressed by the use of an adjuvanted or higher dose vaccine to boost response in older people</a:t>
          </a:r>
          <a:endParaRPr lang="en-US"/>
        </a:p>
      </dgm:t>
    </dgm:pt>
    <dgm:pt modelId="{8D15671B-E16D-4EB5-92EF-F3FA461E1436}" type="parTrans" cxnId="{3BC571D6-9EA6-4DD1-8257-1028AAB4E9CE}">
      <dgm:prSet/>
      <dgm:spPr/>
      <dgm:t>
        <a:bodyPr/>
        <a:lstStyle/>
        <a:p>
          <a:endParaRPr lang="en-US"/>
        </a:p>
      </dgm:t>
    </dgm:pt>
    <dgm:pt modelId="{D33D42B5-A4E3-4FB3-8D1E-3BF6C30EAB97}" type="sibTrans" cxnId="{3BC571D6-9EA6-4DD1-8257-1028AAB4E9CE}">
      <dgm:prSet/>
      <dgm:spPr/>
      <dgm:t>
        <a:bodyPr/>
        <a:lstStyle/>
        <a:p>
          <a:endParaRPr lang="en-US"/>
        </a:p>
      </dgm:t>
    </dgm:pt>
    <dgm:pt modelId="{6490766C-94C1-4A2D-910C-8A5746129678}">
      <dgm:prSet/>
      <dgm:spPr/>
      <dgm:t>
        <a:bodyPr/>
        <a:lstStyle/>
        <a:p>
          <a:r>
            <a:rPr lang="en-GB" b="0" i="0" baseline="0"/>
            <a:t>Genetic drift of the circulating strain	Genetic changes in the flu virus can create a mismatch between the vaccine virus strains and the circulating wild type strains	The WHO recommendations for the vaccine strains for the forthcoming flu season reflect any changes seen in the circulating flu viruses</a:t>
          </a:r>
          <a:endParaRPr lang="en-US"/>
        </a:p>
      </dgm:t>
    </dgm:pt>
    <dgm:pt modelId="{1A8F2AF1-8BE7-494D-B8AC-DA794945317E}" type="parTrans" cxnId="{90A8A16B-AF01-4FD8-A85E-6D5247BC9ACF}">
      <dgm:prSet/>
      <dgm:spPr/>
      <dgm:t>
        <a:bodyPr/>
        <a:lstStyle/>
        <a:p>
          <a:endParaRPr lang="en-US"/>
        </a:p>
      </dgm:t>
    </dgm:pt>
    <dgm:pt modelId="{CCDD26A7-0EB3-4B29-8BEE-91DC73E3FC49}" type="sibTrans" cxnId="{90A8A16B-AF01-4FD8-A85E-6D5247BC9ACF}">
      <dgm:prSet/>
      <dgm:spPr/>
      <dgm:t>
        <a:bodyPr/>
        <a:lstStyle/>
        <a:p>
          <a:endParaRPr lang="en-US"/>
        </a:p>
      </dgm:t>
    </dgm:pt>
    <dgm:pt modelId="{08A5C474-9DE2-4198-A67E-FFBC821352FA}">
      <dgm:prSet/>
      <dgm:spPr/>
      <dgm:t>
        <a:bodyPr/>
        <a:lstStyle/>
        <a:p>
          <a:r>
            <a:rPr lang="en-GB" b="0" i="0" baseline="0" dirty="0"/>
            <a:t>Egg adaptation	               To produce most flu vaccines, the flu viruses are injected into eggs to generate large amounts of flu virus. However, the viruses adapt to live in the egg, leading to changes in the viruses which means they may not exactly match the circulating virus, thus resulting in reduced vaccine effectiveness.	Egg adaptation can be addressed using cell based vaccines which do not require the use of eggs in the manufacturing process</a:t>
          </a:r>
          <a:endParaRPr lang="en-US" dirty="0"/>
        </a:p>
      </dgm:t>
    </dgm:pt>
    <dgm:pt modelId="{409617C9-2885-4DFB-B58D-CEFF25C81262}" type="parTrans" cxnId="{B4440FC4-2EC0-4A5A-9C90-F74F2C02A46D}">
      <dgm:prSet/>
      <dgm:spPr/>
      <dgm:t>
        <a:bodyPr/>
        <a:lstStyle/>
        <a:p>
          <a:endParaRPr lang="en-US"/>
        </a:p>
      </dgm:t>
    </dgm:pt>
    <dgm:pt modelId="{E4571515-551A-4791-94B7-4A2C1384E6BC}" type="sibTrans" cxnId="{B4440FC4-2EC0-4A5A-9C90-F74F2C02A46D}">
      <dgm:prSet/>
      <dgm:spPr/>
      <dgm:t>
        <a:bodyPr/>
        <a:lstStyle/>
        <a:p>
          <a:endParaRPr lang="en-US"/>
        </a:p>
      </dgm:t>
    </dgm:pt>
    <dgm:pt modelId="{F09A496F-DD98-471A-952F-72897E65FF66}" type="pres">
      <dgm:prSet presAssocID="{0EAB846B-1664-4591-8C02-2C6FE1D9D766}" presName="linear" presStyleCnt="0">
        <dgm:presLayoutVars>
          <dgm:animLvl val="lvl"/>
          <dgm:resizeHandles val="exact"/>
        </dgm:presLayoutVars>
      </dgm:prSet>
      <dgm:spPr/>
    </dgm:pt>
    <dgm:pt modelId="{446D37BC-7208-4348-9280-90D84DD60F86}" type="pres">
      <dgm:prSet presAssocID="{48033136-3CAF-42F4-AB01-BFDC3921F58D}" presName="parentText" presStyleLbl="node1" presStyleIdx="0" presStyleCnt="4">
        <dgm:presLayoutVars>
          <dgm:chMax val="0"/>
          <dgm:bulletEnabled val="1"/>
        </dgm:presLayoutVars>
      </dgm:prSet>
      <dgm:spPr/>
    </dgm:pt>
    <dgm:pt modelId="{C5B5B98A-BAAD-43C1-8BFA-17B32DDD8B90}" type="pres">
      <dgm:prSet presAssocID="{4CBD371D-92B1-4287-AD05-64B16A58D51A}" presName="spacer" presStyleCnt="0"/>
      <dgm:spPr/>
    </dgm:pt>
    <dgm:pt modelId="{00832B9E-6F87-4952-B9B8-D05A8F51062D}" type="pres">
      <dgm:prSet presAssocID="{200907C5-B1EB-478E-94E4-F00CD31E6789}" presName="parentText" presStyleLbl="node1" presStyleIdx="1" presStyleCnt="4">
        <dgm:presLayoutVars>
          <dgm:chMax val="0"/>
          <dgm:bulletEnabled val="1"/>
        </dgm:presLayoutVars>
      </dgm:prSet>
      <dgm:spPr/>
    </dgm:pt>
    <dgm:pt modelId="{C5A20F76-EB2B-4AEC-90C0-A12D7E9F8B2A}" type="pres">
      <dgm:prSet presAssocID="{D33D42B5-A4E3-4FB3-8D1E-3BF6C30EAB97}" presName="spacer" presStyleCnt="0"/>
      <dgm:spPr/>
    </dgm:pt>
    <dgm:pt modelId="{668A7787-5045-4532-AD15-2C7386EB0EE2}" type="pres">
      <dgm:prSet presAssocID="{6490766C-94C1-4A2D-910C-8A5746129678}" presName="parentText" presStyleLbl="node1" presStyleIdx="2" presStyleCnt="4">
        <dgm:presLayoutVars>
          <dgm:chMax val="0"/>
          <dgm:bulletEnabled val="1"/>
        </dgm:presLayoutVars>
      </dgm:prSet>
      <dgm:spPr/>
    </dgm:pt>
    <dgm:pt modelId="{032B88B8-BC98-4662-A00D-E99FAAB85D54}" type="pres">
      <dgm:prSet presAssocID="{CCDD26A7-0EB3-4B29-8BEE-91DC73E3FC49}" presName="spacer" presStyleCnt="0"/>
      <dgm:spPr/>
    </dgm:pt>
    <dgm:pt modelId="{827AC049-9193-4B8A-AA9F-48DD2DFD1DB8}" type="pres">
      <dgm:prSet presAssocID="{08A5C474-9DE2-4198-A67E-FFBC821352FA}" presName="parentText" presStyleLbl="node1" presStyleIdx="3" presStyleCnt="4" custScaleY="202259">
        <dgm:presLayoutVars>
          <dgm:chMax val="0"/>
          <dgm:bulletEnabled val="1"/>
        </dgm:presLayoutVars>
      </dgm:prSet>
      <dgm:spPr/>
    </dgm:pt>
  </dgm:ptLst>
  <dgm:cxnLst>
    <dgm:cxn modelId="{D81DE102-FB47-410A-BD92-7815B71B42E2}" type="presOf" srcId="{200907C5-B1EB-478E-94E4-F00CD31E6789}" destId="{00832B9E-6F87-4952-B9B8-D05A8F51062D}" srcOrd="0" destOrd="0" presId="urn:microsoft.com/office/officeart/2005/8/layout/vList2"/>
    <dgm:cxn modelId="{59D9785E-2284-484A-A012-182471B52F2D}" type="presOf" srcId="{08A5C474-9DE2-4198-A67E-FFBC821352FA}" destId="{827AC049-9193-4B8A-AA9F-48DD2DFD1DB8}" srcOrd="0" destOrd="0" presId="urn:microsoft.com/office/officeart/2005/8/layout/vList2"/>
    <dgm:cxn modelId="{A21A4C42-BDED-4D68-8A16-92FCA654987A}" type="presOf" srcId="{48033136-3CAF-42F4-AB01-BFDC3921F58D}" destId="{446D37BC-7208-4348-9280-90D84DD60F86}" srcOrd="0" destOrd="0" presId="urn:microsoft.com/office/officeart/2005/8/layout/vList2"/>
    <dgm:cxn modelId="{2F627546-C37B-4123-B802-FB9475B841E3}" srcId="{0EAB846B-1664-4591-8C02-2C6FE1D9D766}" destId="{48033136-3CAF-42F4-AB01-BFDC3921F58D}" srcOrd="0" destOrd="0" parTransId="{E2D0E7A6-F20E-4450-A10C-B04ED7989B53}" sibTransId="{4CBD371D-92B1-4287-AD05-64B16A58D51A}"/>
    <dgm:cxn modelId="{90A8A16B-AF01-4FD8-A85E-6D5247BC9ACF}" srcId="{0EAB846B-1664-4591-8C02-2C6FE1D9D766}" destId="{6490766C-94C1-4A2D-910C-8A5746129678}" srcOrd="2" destOrd="0" parTransId="{1A8F2AF1-8BE7-494D-B8AC-DA794945317E}" sibTransId="{CCDD26A7-0EB3-4B29-8BEE-91DC73E3FC49}"/>
    <dgm:cxn modelId="{F3AF5A93-9EFB-4150-9868-065C005A9B76}" type="presOf" srcId="{0EAB846B-1664-4591-8C02-2C6FE1D9D766}" destId="{F09A496F-DD98-471A-952F-72897E65FF66}" srcOrd="0" destOrd="0" presId="urn:microsoft.com/office/officeart/2005/8/layout/vList2"/>
    <dgm:cxn modelId="{B4440FC4-2EC0-4A5A-9C90-F74F2C02A46D}" srcId="{0EAB846B-1664-4591-8C02-2C6FE1D9D766}" destId="{08A5C474-9DE2-4198-A67E-FFBC821352FA}" srcOrd="3" destOrd="0" parTransId="{409617C9-2885-4DFB-B58D-CEFF25C81262}" sibTransId="{E4571515-551A-4791-94B7-4A2C1384E6BC}"/>
    <dgm:cxn modelId="{3BC571D6-9EA6-4DD1-8257-1028AAB4E9CE}" srcId="{0EAB846B-1664-4591-8C02-2C6FE1D9D766}" destId="{200907C5-B1EB-478E-94E4-F00CD31E6789}" srcOrd="1" destOrd="0" parTransId="{8D15671B-E16D-4EB5-92EF-F3FA461E1436}" sibTransId="{D33D42B5-A4E3-4FB3-8D1E-3BF6C30EAB97}"/>
    <dgm:cxn modelId="{F3E065E4-3A1C-4EBF-B85C-C5703451AC0F}" type="presOf" srcId="{6490766C-94C1-4A2D-910C-8A5746129678}" destId="{668A7787-5045-4532-AD15-2C7386EB0EE2}" srcOrd="0" destOrd="0" presId="urn:microsoft.com/office/officeart/2005/8/layout/vList2"/>
    <dgm:cxn modelId="{2C7BAAF3-6527-4FB1-A61A-FB938D564914}" type="presParOf" srcId="{F09A496F-DD98-471A-952F-72897E65FF66}" destId="{446D37BC-7208-4348-9280-90D84DD60F86}" srcOrd="0" destOrd="0" presId="urn:microsoft.com/office/officeart/2005/8/layout/vList2"/>
    <dgm:cxn modelId="{D21E222F-E20A-4E1D-8962-60A36B7FA132}" type="presParOf" srcId="{F09A496F-DD98-471A-952F-72897E65FF66}" destId="{C5B5B98A-BAAD-43C1-8BFA-17B32DDD8B90}" srcOrd="1" destOrd="0" presId="urn:microsoft.com/office/officeart/2005/8/layout/vList2"/>
    <dgm:cxn modelId="{508BDE60-D1B5-4FC2-826F-F7D94341A4E9}" type="presParOf" srcId="{F09A496F-DD98-471A-952F-72897E65FF66}" destId="{00832B9E-6F87-4952-B9B8-D05A8F51062D}" srcOrd="2" destOrd="0" presId="urn:microsoft.com/office/officeart/2005/8/layout/vList2"/>
    <dgm:cxn modelId="{1E948E57-5C01-4B6C-84B0-C9CD5BC516F0}" type="presParOf" srcId="{F09A496F-DD98-471A-952F-72897E65FF66}" destId="{C5A20F76-EB2B-4AEC-90C0-A12D7E9F8B2A}" srcOrd="3" destOrd="0" presId="urn:microsoft.com/office/officeart/2005/8/layout/vList2"/>
    <dgm:cxn modelId="{1254F6A2-4536-4D7B-B30B-AE368582792A}" type="presParOf" srcId="{F09A496F-DD98-471A-952F-72897E65FF66}" destId="{668A7787-5045-4532-AD15-2C7386EB0EE2}" srcOrd="4" destOrd="0" presId="urn:microsoft.com/office/officeart/2005/8/layout/vList2"/>
    <dgm:cxn modelId="{7B557CF0-7CB1-4081-A1FF-19084B1B26FA}" type="presParOf" srcId="{F09A496F-DD98-471A-952F-72897E65FF66}" destId="{032B88B8-BC98-4662-A00D-E99FAAB85D54}" srcOrd="5" destOrd="0" presId="urn:microsoft.com/office/officeart/2005/8/layout/vList2"/>
    <dgm:cxn modelId="{17BF5572-033C-4BF9-98AA-CB93DC2DBBA9}" type="presParOf" srcId="{F09A496F-DD98-471A-952F-72897E65FF66}" destId="{827AC049-9193-4B8A-AA9F-48DD2DFD1DB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7F3E4F-06B6-4CEC-B288-A03812A6645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773B505-F53F-41A8-BDB4-3E94F1285253}">
      <dgm:prSet/>
      <dgm:spPr/>
      <dgm:t>
        <a:bodyPr/>
        <a:lstStyle/>
        <a:p>
          <a:r>
            <a:rPr lang="en-GB"/>
            <a:t>all children aged 2 or 3 years on 31 August 2022</a:t>
          </a:r>
          <a:endParaRPr lang="en-US"/>
        </a:p>
      </dgm:t>
    </dgm:pt>
    <dgm:pt modelId="{AC6A7CB8-45FB-46A6-876C-3529C68F2478}" type="parTrans" cxnId="{5029D290-494F-44C8-9475-499AC1DC3DA5}">
      <dgm:prSet/>
      <dgm:spPr/>
      <dgm:t>
        <a:bodyPr/>
        <a:lstStyle/>
        <a:p>
          <a:endParaRPr lang="en-US"/>
        </a:p>
      </dgm:t>
    </dgm:pt>
    <dgm:pt modelId="{BED5CEEE-62BA-4E4F-9D0A-9BC18E85F42A}" type="sibTrans" cxnId="{5029D290-494F-44C8-9475-499AC1DC3DA5}">
      <dgm:prSet/>
      <dgm:spPr/>
      <dgm:t>
        <a:bodyPr/>
        <a:lstStyle/>
        <a:p>
          <a:endParaRPr lang="en-US"/>
        </a:p>
      </dgm:t>
    </dgm:pt>
    <dgm:pt modelId="{72166DA4-31CC-42ED-AF46-0AE40FE1C14A}">
      <dgm:prSet/>
      <dgm:spPr/>
      <dgm:t>
        <a:bodyPr/>
        <a:lstStyle/>
        <a:p>
          <a:r>
            <a:rPr lang="en-GB"/>
            <a:t>all primary school aged children (from reception to Year 6)</a:t>
          </a:r>
          <a:endParaRPr lang="en-US"/>
        </a:p>
      </dgm:t>
    </dgm:pt>
    <dgm:pt modelId="{9B2473E7-1157-4909-8F58-5AC14D4590E2}" type="parTrans" cxnId="{33016DD3-8198-4A72-BF93-E1430C8F17F3}">
      <dgm:prSet/>
      <dgm:spPr/>
      <dgm:t>
        <a:bodyPr/>
        <a:lstStyle/>
        <a:p>
          <a:endParaRPr lang="en-US"/>
        </a:p>
      </dgm:t>
    </dgm:pt>
    <dgm:pt modelId="{624874F6-3335-4A96-9A15-3C67E92A3971}" type="sibTrans" cxnId="{33016DD3-8198-4A72-BF93-E1430C8F17F3}">
      <dgm:prSet/>
      <dgm:spPr/>
      <dgm:t>
        <a:bodyPr/>
        <a:lstStyle/>
        <a:p>
          <a:endParaRPr lang="en-US"/>
        </a:p>
      </dgm:t>
    </dgm:pt>
    <dgm:pt modelId="{7C9F5736-2041-4554-BA98-4A66A8CF1969}">
      <dgm:prSet/>
      <dgm:spPr/>
      <dgm:t>
        <a:bodyPr/>
        <a:lstStyle/>
        <a:p>
          <a:r>
            <a:rPr lang="en-GB"/>
            <a:t>those aged 6 months to under 65 years in clinical risk groups</a:t>
          </a:r>
          <a:endParaRPr lang="en-US"/>
        </a:p>
      </dgm:t>
    </dgm:pt>
    <dgm:pt modelId="{FC5E9C00-29CD-47BC-89A9-3F960541F1F4}" type="parTrans" cxnId="{3591B065-9B8D-4572-9B70-3120C5973C2B}">
      <dgm:prSet/>
      <dgm:spPr/>
      <dgm:t>
        <a:bodyPr/>
        <a:lstStyle/>
        <a:p>
          <a:endParaRPr lang="en-US"/>
        </a:p>
      </dgm:t>
    </dgm:pt>
    <dgm:pt modelId="{49B52ABF-98CD-4FB8-B6BB-C607AD72CEC3}" type="sibTrans" cxnId="{3591B065-9B8D-4572-9B70-3120C5973C2B}">
      <dgm:prSet/>
      <dgm:spPr/>
      <dgm:t>
        <a:bodyPr/>
        <a:lstStyle/>
        <a:p>
          <a:endParaRPr lang="en-US"/>
        </a:p>
      </dgm:t>
    </dgm:pt>
    <dgm:pt modelId="{6E54DFEC-C7AD-41DE-8880-9E839266566E}">
      <dgm:prSet/>
      <dgm:spPr/>
      <dgm:t>
        <a:bodyPr/>
        <a:lstStyle/>
        <a:p>
          <a:r>
            <a:rPr lang="en-GB"/>
            <a:t>pregnant women</a:t>
          </a:r>
          <a:endParaRPr lang="en-US"/>
        </a:p>
      </dgm:t>
    </dgm:pt>
    <dgm:pt modelId="{6B7EF2A9-D693-4B5C-90D4-E2DE4B348C81}" type="parTrans" cxnId="{A8FDFDD3-BFF5-4481-BFF9-8EEF890FAA5D}">
      <dgm:prSet/>
      <dgm:spPr/>
      <dgm:t>
        <a:bodyPr/>
        <a:lstStyle/>
        <a:p>
          <a:endParaRPr lang="en-US"/>
        </a:p>
      </dgm:t>
    </dgm:pt>
    <dgm:pt modelId="{8C457DAB-8B21-4D2E-9B0B-008864518688}" type="sibTrans" cxnId="{A8FDFDD3-BFF5-4481-BFF9-8EEF890FAA5D}">
      <dgm:prSet/>
      <dgm:spPr/>
      <dgm:t>
        <a:bodyPr/>
        <a:lstStyle/>
        <a:p>
          <a:endParaRPr lang="en-US"/>
        </a:p>
      </dgm:t>
    </dgm:pt>
    <dgm:pt modelId="{85149B25-E0F7-4035-BF54-BF921FC5F714}">
      <dgm:prSet/>
      <dgm:spPr/>
      <dgm:t>
        <a:bodyPr/>
        <a:lstStyle/>
        <a:p>
          <a:r>
            <a:rPr lang="en-GB"/>
            <a:t>those aged 65 years and over</a:t>
          </a:r>
          <a:endParaRPr lang="en-US"/>
        </a:p>
      </dgm:t>
    </dgm:pt>
    <dgm:pt modelId="{08446261-7403-4C1C-B1D5-10C412470E4B}" type="parTrans" cxnId="{367D52B4-7841-4A3F-B539-48C8992B18AD}">
      <dgm:prSet/>
      <dgm:spPr/>
      <dgm:t>
        <a:bodyPr/>
        <a:lstStyle/>
        <a:p>
          <a:endParaRPr lang="en-US"/>
        </a:p>
      </dgm:t>
    </dgm:pt>
    <dgm:pt modelId="{E69B7979-8041-48B3-9B7A-DE0B21B618FD}" type="sibTrans" cxnId="{367D52B4-7841-4A3F-B539-48C8992B18AD}">
      <dgm:prSet/>
      <dgm:spPr/>
      <dgm:t>
        <a:bodyPr/>
        <a:lstStyle/>
        <a:p>
          <a:endParaRPr lang="en-US"/>
        </a:p>
      </dgm:t>
    </dgm:pt>
    <dgm:pt modelId="{F461D3A6-13C5-4FBF-8FC1-E168A95330FB}">
      <dgm:prSet/>
      <dgm:spPr/>
      <dgm:t>
        <a:bodyPr/>
        <a:lstStyle/>
        <a:p>
          <a:r>
            <a:rPr lang="en-GB"/>
            <a:t>those in long-stay residential care homes</a:t>
          </a:r>
          <a:endParaRPr lang="en-US"/>
        </a:p>
      </dgm:t>
    </dgm:pt>
    <dgm:pt modelId="{F7BD93F9-8FF9-4657-8EC5-602AF32CA869}" type="parTrans" cxnId="{43D21830-19AC-47BB-BEB0-B5E5FA1878FD}">
      <dgm:prSet/>
      <dgm:spPr/>
      <dgm:t>
        <a:bodyPr/>
        <a:lstStyle/>
        <a:p>
          <a:endParaRPr lang="en-US"/>
        </a:p>
      </dgm:t>
    </dgm:pt>
    <dgm:pt modelId="{D26582F8-8AE7-4D79-B96C-23C3099008EE}" type="sibTrans" cxnId="{43D21830-19AC-47BB-BEB0-B5E5FA1878FD}">
      <dgm:prSet/>
      <dgm:spPr/>
      <dgm:t>
        <a:bodyPr/>
        <a:lstStyle/>
        <a:p>
          <a:endParaRPr lang="en-US"/>
        </a:p>
      </dgm:t>
    </dgm:pt>
    <dgm:pt modelId="{52F278CE-1829-44A8-ADF4-F375DAAF6BBD}">
      <dgm:prSet/>
      <dgm:spPr/>
      <dgm:t>
        <a:bodyPr/>
        <a:lstStyle/>
        <a:p>
          <a:r>
            <a:rPr lang="en-GB"/>
            <a:t>carers</a:t>
          </a:r>
          <a:endParaRPr lang="en-US"/>
        </a:p>
      </dgm:t>
    </dgm:pt>
    <dgm:pt modelId="{FE5BFFCD-9CFF-41CE-8C43-706DAC8494BA}" type="parTrans" cxnId="{E0CC3637-B91A-4E71-8B7A-05B1CB80F305}">
      <dgm:prSet/>
      <dgm:spPr/>
      <dgm:t>
        <a:bodyPr/>
        <a:lstStyle/>
        <a:p>
          <a:endParaRPr lang="en-US"/>
        </a:p>
      </dgm:t>
    </dgm:pt>
    <dgm:pt modelId="{3583BA71-0231-48F1-A0AD-A4743DD5C4E7}" type="sibTrans" cxnId="{E0CC3637-B91A-4E71-8B7A-05B1CB80F305}">
      <dgm:prSet/>
      <dgm:spPr/>
      <dgm:t>
        <a:bodyPr/>
        <a:lstStyle/>
        <a:p>
          <a:endParaRPr lang="en-US"/>
        </a:p>
      </dgm:t>
    </dgm:pt>
    <dgm:pt modelId="{810C1481-4105-4D70-A6F4-861BAF34EB8C}" type="pres">
      <dgm:prSet presAssocID="{227F3E4F-06B6-4CEC-B288-A03812A6645A}" presName="vert0" presStyleCnt="0">
        <dgm:presLayoutVars>
          <dgm:dir/>
          <dgm:animOne val="branch"/>
          <dgm:animLvl val="lvl"/>
        </dgm:presLayoutVars>
      </dgm:prSet>
      <dgm:spPr/>
    </dgm:pt>
    <dgm:pt modelId="{7A68942B-568E-424C-AE92-C3BC5C0FF577}" type="pres">
      <dgm:prSet presAssocID="{7773B505-F53F-41A8-BDB4-3E94F1285253}" presName="thickLine" presStyleLbl="alignNode1" presStyleIdx="0" presStyleCnt="7"/>
      <dgm:spPr/>
    </dgm:pt>
    <dgm:pt modelId="{AD5C8153-79F0-4D4C-A562-7C0C38D71781}" type="pres">
      <dgm:prSet presAssocID="{7773B505-F53F-41A8-BDB4-3E94F1285253}" presName="horz1" presStyleCnt="0"/>
      <dgm:spPr/>
    </dgm:pt>
    <dgm:pt modelId="{9328781B-BFE2-4739-9690-D461A53FA3F5}" type="pres">
      <dgm:prSet presAssocID="{7773B505-F53F-41A8-BDB4-3E94F1285253}" presName="tx1" presStyleLbl="revTx" presStyleIdx="0" presStyleCnt="7"/>
      <dgm:spPr/>
    </dgm:pt>
    <dgm:pt modelId="{D53E9AB5-0508-49BF-A4AE-18552B984F31}" type="pres">
      <dgm:prSet presAssocID="{7773B505-F53F-41A8-BDB4-3E94F1285253}" presName="vert1" presStyleCnt="0"/>
      <dgm:spPr/>
    </dgm:pt>
    <dgm:pt modelId="{8E4697C8-42F5-40D1-B560-60828758B25F}" type="pres">
      <dgm:prSet presAssocID="{72166DA4-31CC-42ED-AF46-0AE40FE1C14A}" presName="thickLine" presStyleLbl="alignNode1" presStyleIdx="1" presStyleCnt="7"/>
      <dgm:spPr/>
    </dgm:pt>
    <dgm:pt modelId="{1B93B5BF-77EF-4482-9D9F-EB9A375E60F3}" type="pres">
      <dgm:prSet presAssocID="{72166DA4-31CC-42ED-AF46-0AE40FE1C14A}" presName="horz1" presStyleCnt="0"/>
      <dgm:spPr/>
    </dgm:pt>
    <dgm:pt modelId="{F6870CFE-CF4D-4AF9-8954-C377C1CD7AF0}" type="pres">
      <dgm:prSet presAssocID="{72166DA4-31CC-42ED-AF46-0AE40FE1C14A}" presName="tx1" presStyleLbl="revTx" presStyleIdx="1" presStyleCnt="7"/>
      <dgm:spPr/>
    </dgm:pt>
    <dgm:pt modelId="{77C81255-AFE3-42A0-8DE2-BFE0FD815623}" type="pres">
      <dgm:prSet presAssocID="{72166DA4-31CC-42ED-AF46-0AE40FE1C14A}" presName="vert1" presStyleCnt="0"/>
      <dgm:spPr/>
    </dgm:pt>
    <dgm:pt modelId="{3E66758B-BA56-4B99-8968-00E7107ACB9A}" type="pres">
      <dgm:prSet presAssocID="{7C9F5736-2041-4554-BA98-4A66A8CF1969}" presName="thickLine" presStyleLbl="alignNode1" presStyleIdx="2" presStyleCnt="7"/>
      <dgm:spPr/>
    </dgm:pt>
    <dgm:pt modelId="{3808A3F7-00B6-4E2C-A667-F4C85C1C8666}" type="pres">
      <dgm:prSet presAssocID="{7C9F5736-2041-4554-BA98-4A66A8CF1969}" presName="horz1" presStyleCnt="0"/>
      <dgm:spPr/>
    </dgm:pt>
    <dgm:pt modelId="{0F4B2B43-0414-475A-AE28-7803863C447B}" type="pres">
      <dgm:prSet presAssocID="{7C9F5736-2041-4554-BA98-4A66A8CF1969}" presName="tx1" presStyleLbl="revTx" presStyleIdx="2" presStyleCnt="7"/>
      <dgm:spPr/>
    </dgm:pt>
    <dgm:pt modelId="{EA888B05-D686-4C4B-BAF5-4854B6C74A7D}" type="pres">
      <dgm:prSet presAssocID="{7C9F5736-2041-4554-BA98-4A66A8CF1969}" presName="vert1" presStyleCnt="0"/>
      <dgm:spPr/>
    </dgm:pt>
    <dgm:pt modelId="{5BFA93AE-D43D-4ABB-B567-5660014EB55D}" type="pres">
      <dgm:prSet presAssocID="{6E54DFEC-C7AD-41DE-8880-9E839266566E}" presName="thickLine" presStyleLbl="alignNode1" presStyleIdx="3" presStyleCnt="7"/>
      <dgm:spPr/>
    </dgm:pt>
    <dgm:pt modelId="{893AF7D7-80A7-4AC6-9B4D-E12C8CA413A6}" type="pres">
      <dgm:prSet presAssocID="{6E54DFEC-C7AD-41DE-8880-9E839266566E}" presName="horz1" presStyleCnt="0"/>
      <dgm:spPr/>
    </dgm:pt>
    <dgm:pt modelId="{DE36334C-B876-4EAD-893A-BC4D39DFC113}" type="pres">
      <dgm:prSet presAssocID="{6E54DFEC-C7AD-41DE-8880-9E839266566E}" presName="tx1" presStyleLbl="revTx" presStyleIdx="3" presStyleCnt="7"/>
      <dgm:spPr/>
    </dgm:pt>
    <dgm:pt modelId="{C909310D-600D-46F3-BD7C-C9CDC092514F}" type="pres">
      <dgm:prSet presAssocID="{6E54DFEC-C7AD-41DE-8880-9E839266566E}" presName="vert1" presStyleCnt="0"/>
      <dgm:spPr/>
    </dgm:pt>
    <dgm:pt modelId="{DF0B6FE6-C808-4C97-BF7C-30321114C1C3}" type="pres">
      <dgm:prSet presAssocID="{85149B25-E0F7-4035-BF54-BF921FC5F714}" presName="thickLine" presStyleLbl="alignNode1" presStyleIdx="4" presStyleCnt="7"/>
      <dgm:spPr/>
    </dgm:pt>
    <dgm:pt modelId="{F56414E4-91C9-4975-B29B-E8A34C720CFD}" type="pres">
      <dgm:prSet presAssocID="{85149B25-E0F7-4035-BF54-BF921FC5F714}" presName="horz1" presStyleCnt="0"/>
      <dgm:spPr/>
    </dgm:pt>
    <dgm:pt modelId="{62635C16-3C92-4243-B4C4-9B2F45654B53}" type="pres">
      <dgm:prSet presAssocID="{85149B25-E0F7-4035-BF54-BF921FC5F714}" presName="tx1" presStyleLbl="revTx" presStyleIdx="4" presStyleCnt="7"/>
      <dgm:spPr/>
    </dgm:pt>
    <dgm:pt modelId="{CDF8D936-5DDD-4CAB-9E19-D6C0DA19DE36}" type="pres">
      <dgm:prSet presAssocID="{85149B25-E0F7-4035-BF54-BF921FC5F714}" presName="vert1" presStyleCnt="0"/>
      <dgm:spPr/>
    </dgm:pt>
    <dgm:pt modelId="{30D696DD-AA1C-4F02-9B00-BCA30F2BD2FD}" type="pres">
      <dgm:prSet presAssocID="{F461D3A6-13C5-4FBF-8FC1-E168A95330FB}" presName="thickLine" presStyleLbl="alignNode1" presStyleIdx="5" presStyleCnt="7"/>
      <dgm:spPr/>
    </dgm:pt>
    <dgm:pt modelId="{96491F9F-67A6-42F1-8191-F23C39386BFD}" type="pres">
      <dgm:prSet presAssocID="{F461D3A6-13C5-4FBF-8FC1-E168A95330FB}" presName="horz1" presStyleCnt="0"/>
      <dgm:spPr/>
    </dgm:pt>
    <dgm:pt modelId="{780E85D3-C067-41A2-B9B0-A34001319CE4}" type="pres">
      <dgm:prSet presAssocID="{F461D3A6-13C5-4FBF-8FC1-E168A95330FB}" presName="tx1" presStyleLbl="revTx" presStyleIdx="5" presStyleCnt="7"/>
      <dgm:spPr/>
    </dgm:pt>
    <dgm:pt modelId="{30EAEDFF-6BB2-44BB-99D4-CF4602434B5E}" type="pres">
      <dgm:prSet presAssocID="{F461D3A6-13C5-4FBF-8FC1-E168A95330FB}" presName="vert1" presStyleCnt="0"/>
      <dgm:spPr/>
    </dgm:pt>
    <dgm:pt modelId="{AE7B22E7-614F-421E-8456-D72481BCED40}" type="pres">
      <dgm:prSet presAssocID="{52F278CE-1829-44A8-ADF4-F375DAAF6BBD}" presName="thickLine" presStyleLbl="alignNode1" presStyleIdx="6" presStyleCnt="7"/>
      <dgm:spPr/>
    </dgm:pt>
    <dgm:pt modelId="{99B0EA1D-2DB0-4148-A228-D1BB969AB658}" type="pres">
      <dgm:prSet presAssocID="{52F278CE-1829-44A8-ADF4-F375DAAF6BBD}" presName="horz1" presStyleCnt="0"/>
      <dgm:spPr/>
    </dgm:pt>
    <dgm:pt modelId="{D64ECD96-11F2-49C4-A2F8-3B81B4874F68}" type="pres">
      <dgm:prSet presAssocID="{52F278CE-1829-44A8-ADF4-F375DAAF6BBD}" presName="tx1" presStyleLbl="revTx" presStyleIdx="6" presStyleCnt="7"/>
      <dgm:spPr/>
    </dgm:pt>
    <dgm:pt modelId="{3DEA9AC7-923E-424E-9D9E-592F4599A80A}" type="pres">
      <dgm:prSet presAssocID="{52F278CE-1829-44A8-ADF4-F375DAAF6BBD}" presName="vert1" presStyleCnt="0"/>
      <dgm:spPr/>
    </dgm:pt>
  </dgm:ptLst>
  <dgm:cxnLst>
    <dgm:cxn modelId="{968F1507-CE32-4ED9-A0B6-C4C4D0B202E0}" type="presOf" srcId="{85149B25-E0F7-4035-BF54-BF921FC5F714}" destId="{62635C16-3C92-4243-B4C4-9B2F45654B53}" srcOrd="0" destOrd="0" presId="urn:microsoft.com/office/officeart/2008/layout/LinedList"/>
    <dgm:cxn modelId="{43D21830-19AC-47BB-BEB0-B5E5FA1878FD}" srcId="{227F3E4F-06B6-4CEC-B288-A03812A6645A}" destId="{F461D3A6-13C5-4FBF-8FC1-E168A95330FB}" srcOrd="5" destOrd="0" parTransId="{F7BD93F9-8FF9-4657-8EC5-602AF32CA869}" sibTransId="{D26582F8-8AE7-4D79-B96C-23C3099008EE}"/>
    <dgm:cxn modelId="{E0CC3637-B91A-4E71-8B7A-05B1CB80F305}" srcId="{227F3E4F-06B6-4CEC-B288-A03812A6645A}" destId="{52F278CE-1829-44A8-ADF4-F375DAAF6BBD}" srcOrd="6" destOrd="0" parTransId="{FE5BFFCD-9CFF-41CE-8C43-706DAC8494BA}" sibTransId="{3583BA71-0231-48F1-A0AD-A4743DD5C4E7}"/>
    <dgm:cxn modelId="{36E5AA3F-02DB-47B5-85AD-8A8ED3669238}" type="presOf" srcId="{6E54DFEC-C7AD-41DE-8880-9E839266566E}" destId="{DE36334C-B876-4EAD-893A-BC4D39DFC113}" srcOrd="0" destOrd="0" presId="urn:microsoft.com/office/officeart/2008/layout/LinedList"/>
    <dgm:cxn modelId="{78636464-55B9-43A1-B93B-46A4B000D59A}" type="presOf" srcId="{7C9F5736-2041-4554-BA98-4A66A8CF1969}" destId="{0F4B2B43-0414-475A-AE28-7803863C447B}" srcOrd="0" destOrd="0" presId="urn:microsoft.com/office/officeart/2008/layout/LinedList"/>
    <dgm:cxn modelId="{3591B065-9B8D-4572-9B70-3120C5973C2B}" srcId="{227F3E4F-06B6-4CEC-B288-A03812A6645A}" destId="{7C9F5736-2041-4554-BA98-4A66A8CF1969}" srcOrd="2" destOrd="0" parTransId="{FC5E9C00-29CD-47BC-89A9-3F960541F1F4}" sibTransId="{49B52ABF-98CD-4FB8-B6BB-C607AD72CEC3}"/>
    <dgm:cxn modelId="{5750AE66-63F8-49FB-9A80-BEA9113DFCD5}" type="presOf" srcId="{52F278CE-1829-44A8-ADF4-F375DAAF6BBD}" destId="{D64ECD96-11F2-49C4-A2F8-3B81B4874F68}" srcOrd="0" destOrd="0" presId="urn:microsoft.com/office/officeart/2008/layout/LinedList"/>
    <dgm:cxn modelId="{FFA8394F-43CF-4280-B982-398CE15AB723}" type="presOf" srcId="{7773B505-F53F-41A8-BDB4-3E94F1285253}" destId="{9328781B-BFE2-4739-9690-D461A53FA3F5}" srcOrd="0" destOrd="0" presId="urn:microsoft.com/office/officeart/2008/layout/LinedList"/>
    <dgm:cxn modelId="{5029D290-494F-44C8-9475-499AC1DC3DA5}" srcId="{227F3E4F-06B6-4CEC-B288-A03812A6645A}" destId="{7773B505-F53F-41A8-BDB4-3E94F1285253}" srcOrd="0" destOrd="0" parTransId="{AC6A7CB8-45FB-46A6-876C-3529C68F2478}" sibTransId="{BED5CEEE-62BA-4E4F-9D0A-9BC18E85F42A}"/>
    <dgm:cxn modelId="{367D52B4-7841-4A3F-B539-48C8992B18AD}" srcId="{227F3E4F-06B6-4CEC-B288-A03812A6645A}" destId="{85149B25-E0F7-4035-BF54-BF921FC5F714}" srcOrd="4" destOrd="0" parTransId="{08446261-7403-4C1C-B1D5-10C412470E4B}" sibTransId="{E69B7979-8041-48B3-9B7A-DE0B21B618FD}"/>
    <dgm:cxn modelId="{220AA5B7-3FF9-4D44-90B4-F6B40C72D3D5}" type="presOf" srcId="{227F3E4F-06B6-4CEC-B288-A03812A6645A}" destId="{810C1481-4105-4D70-A6F4-861BAF34EB8C}" srcOrd="0" destOrd="0" presId="urn:microsoft.com/office/officeart/2008/layout/LinedList"/>
    <dgm:cxn modelId="{DA1127C3-D109-4530-A871-0362F508918A}" type="presOf" srcId="{72166DA4-31CC-42ED-AF46-0AE40FE1C14A}" destId="{F6870CFE-CF4D-4AF9-8954-C377C1CD7AF0}" srcOrd="0" destOrd="0" presId="urn:microsoft.com/office/officeart/2008/layout/LinedList"/>
    <dgm:cxn modelId="{33016DD3-8198-4A72-BF93-E1430C8F17F3}" srcId="{227F3E4F-06B6-4CEC-B288-A03812A6645A}" destId="{72166DA4-31CC-42ED-AF46-0AE40FE1C14A}" srcOrd="1" destOrd="0" parTransId="{9B2473E7-1157-4909-8F58-5AC14D4590E2}" sibTransId="{624874F6-3335-4A96-9A15-3C67E92A3971}"/>
    <dgm:cxn modelId="{A8FDFDD3-BFF5-4481-BFF9-8EEF890FAA5D}" srcId="{227F3E4F-06B6-4CEC-B288-A03812A6645A}" destId="{6E54DFEC-C7AD-41DE-8880-9E839266566E}" srcOrd="3" destOrd="0" parTransId="{6B7EF2A9-D693-4B5C-90D4-E2DE4B348C81}" sibTransId="{8C457DAB-8B21-4D2E-9B0B-008864518688}"/>
    <dgm:cxn modelId="{5080C7FC-2E41-4F3A-882C-F3471CF7C693}" type="presOf" srcId="{F461D3A6-13C5-4FBF-8FC1-E168A95330FB}" destId="{780E85D3-C067-41A2-B9B0-A34001319CE4}" srcOrd="0" destOrd="0" presId="urn:microsoft.com/office/officeart/2008/layout/LinedList"/>
    <dgm:cxn modelId="{5D360782-3BA9-47C2-A595-3AA93DCDF4D6}" type="presParOf" srcId="{810C1481-4105-4D70-A6F4-861BAF34EB8C}" destId="{7A68942B-568E-424C-AE92-C3BC5C0FF577}" srcOrd="0" destOrd="0" presId="urn:microsoft.com/office/officeart/2008/layout/LinedList"/>
    <dgm:cxn modelId="{18F83C85-E001-4418-B174-51E9A40D241B}" type="presParOf" srcId="{810C1481-4105-4D70-A6F4-861BAF34EB8C}" destId="{AD5C8153-79F0-4D4C-A562-7C0C38D71781}" srcOrd="1" destOrd="0" presId="urn:microsoft.com/office/officeart/2008/layout/LinedList"/>
    <dgm:cxn modelId="{F894048E-6540-4EEB-90EC-98C53C1C566B}" type="presParOf" srcId="{AD5C8153-79F0-4D4C-A562-7C0C38D71781}" destId="{9328781B-BFE2-4739-9690-D461A53FA3F5}" srcOrd="0" destOrd="0" presId="urn:microsoft.com/office/officeart/2008/layout/LinedList"/>
    <dgm:cxn modelId="{CBA8A06F-2C00-484F-B52A-2175955854F5}" type="presParOf" srcId="{AD5C8153-79F0-4D4C-A562-7C0C38D71781}" destId="{D53E9AB5-0508-49BF-A4AE-18552B984F31}" srcOrd="1" destOrd="0" presId="urn:microsoft.com/office/officeart/2008/layout/LinedList"/>
    <dgm:cxn modelId="{95980334-9A61-4287-A58B-5D1A196E590F}" type="presParOf" srcId="{810C1481-4105-4D70-A6F4-861BAF34EB8C}" destId="{8E4697C8-42F5-40D1-B560-60828758B25F}" srcOrd="2" destOrd="0" presId="urn:microsoft.com/office/officeart/2008/layout/LinedList"/>
    <dgm:cxn modelId="{08883422-6A59-4580-8ACB-3B88FB6E36D3}" type="presParOf" srcId="{810C1481-4105-4D70-A6F4-861BAF34EB8C}" destId="{1B93B5BF-77EF-4482-9D9F-EB9A375E60F3}" srcOrd="3" destOrd="0" presId="urn:microsoft.com/office/officeart/2008/layout/LinedList"/>
    <dgm:cxn modelId="{4917820F-92B7-464D-B2D1-9AB059323C36}" type="presParOf" srcId="{1B93B5BF-77EF-4482-9D9F-EB9A375E60F3}" destId="{F6870CFE-CF4D-4AF9-8954-C377C1CD7AF0}" srcOrd="0" destOrd="0" presId="urn:microsoft.com/office/officeart/2008/layout/LinedList"/>
    <dgm:cxn modelId="{10D305C3-46FD-4A2A-8533-F0B393F5C694}" type="presParOf" srcId="{1B93B5BF-77EF-4482-9D9F-EB9A375E60F3}" destId="{77C81255-AFE3-42A0-8DE2-BFE0FD815623}" srcOrd="1" destOrd="0" presId="urn:microsoft.com/office/officeart/2008/layout/LinedList"/>
    <dgm:cxn modelId="{3F50DC9D-7149-4483-A52C-1D6281889DA5}" type="presParOf" srcId="{810C1481-4105-4D70-A6F4-861BAF34EB8C}" destId="{3E66758B-BA56-4B99-8968-00E7107ACB9A}" srcOrd="4" destOrd="0" presId="urn:microsoft.com/office/officeart/2008/layout/LinedList"/>
    <dgm:cxn modelId="{6CCB22F5-4977-4D95-B6A1-0A00075D93AA}" type="presParOf" srcId="{810C1481-4105-4D70-A6F4-861BAF34EB8C}" destId="{3808A3F7-00B6-4E2C-A667-F4C85C1C8666}" srcOrd="5" destOrd="0" presId="urn:microsoft.com/office/officeart/2008/layout/LinedList"/>
    <dgm:cxn modelId="{24C50AF0-14E3-4520-B930-43BF36E43AED}" type="presParOf" srcId="{3808A3F7-00B6-4E2C-A667-F4C85C1C8666}" destId="{0F4B2B43-0414-475A-AE28-7803863C447B}" srcOrd="0" destOrd="0" presId="urn:microsoft.com/office/officeart/2008/layout/LinedList"/>
    <dgm:cxn modelId="{6CF75D7D-9C7B-443E-A9DC-9D5BB1B810AE}" type="presParOf" srcId="{3808A3F7-00B6-4E2C-A667-F4C85C1C8666}" destId="{EA888B05-D686-4C4B-BAF5-4854B6C74A7D}" srcOrd="1" destOrd="0" presId="urn:microsoft.com/office/officeart/2008/layout/LinedList"/>
    <dgm:cxn modelId="{DFF7967E-45F6-4A9F-9AC9-DCAFAD68EDB1}" type="presParOf" srcId="{810C1481-4105-4D70-A6F4-861BAF34EB8C}" destId="{5BFA93AE-D43D-4ABB-B567-5660014EB55D}" srcOrd="6" destOrd="0" presId="urn:microsoft.com/office/officeart/2008/layout/LinedList"/>
    <dgm:cxn modelId="{26F54593-ECB3-4F64-A9F3-49B6DDFA3F50}" type="presParOf" srcId="{810C1481-4105-4D70-A6F4-861BAF34EB8C}" destId="{893AF7D7-80A7-4AC6-9B4D-E12C8CA413A6}" srcOrd="7" destOrd="0" presId="urn:microsoft.com/office/officeart/2008/layout/LinedList"/>
    <dgm:cxn modelId="{3FBB1D02-4D13-4A26-BEAD-14E9253E560C}" type="presParOf" srcId="{893AF7D7-80A7-4AC6-9B4D-E12C8CA413A6}" destId="{DE36334C-B876-4EAD-893A-BC4D39DFC113}" srcOrd="0" destOrd="0" presId="urn:microsoft.com/office/officeart/2008/layout/LinedList"/>
    <dgm:cxn modelId="{C2E48F4D-0F24-4689-BBC0-79541DEEE134}" type="presParOf" srcId="{893AF7D7-80A7-4AC6-9B4D-E12C8CA413A6}" destId="{C909310D-600D-46F3-BD7C-C9CDC092514F}" srcOrd="1" destOrd="0" presId="urn:microsoft.com/office/officeart/2008/layout/LinedList"/>
    <dgm:cxn modelId="{25CDD137-3B52-48C3-934D-CA7292286815}" type="presParOf" srcId="{810C1481-4105-4D70-A6F4-861BAF34EB8C}" destId="{DF0B6FE6-C808-4C97-BF7C-30321114C1C3}" srcOrd="8" destOrd="0" presId="urn:microsoft.com/office/officeart/2008/layout/LinedList"/>
    <dgm:cxn modelId="{ACB3D51F-CF19-4B10-954E-A7A5E5EC1A3E}" type="presParOf" srcId="{810C1481-4105-4D70-A6F4-861BAF34EB8C}" destId="{F56414E4-91C9-4975-B29B-E8A34C720CFD}" srcOrd="9" destOrd="0" presId="urn:microsoft.com/office/officeart/2008/layout/LinedList"/>
    <dgm:cxn modelId="{4A32C947-6405-401E-B5E8-F8FEB6587984}" type="presParOf" srcId="{F56414E4-91C9-4975-B29B-E8A34C720CFD}" destId="{62635C16-3C92-4243-B4C4-9B2F45654B53}" srcOrd="0" destOrd="0" presId="urn:microsoft.com/office/officeart/2008/layout/LinedList"/>
    <dgm:cxn modelId="{EEEB7074-6D2B-4204-817B-CB02E3A282CF}" type="presParOf" srcId="{F56414E4-91C9-4975-B29B-E8A34C720CFD}" destId="{CDF8D936-5DDD-4CAB-9E19-D6C0DA19DE36}" srcOrd="1" destOrd="0" presId="urn:microsoft.com/office/officeart/2008/layout/LinedList"/>
    <dgm:cxn modelId="{A5ECEA11-A934-4626-826C-58109308C106}" type="presParOf" srcId="{810C1481-4105-4D70-A6F4-861BAF34EB8C}" destId="{30D696DD-AA1C-4F02-9B00-BCA30F2BD2FD}" srcOrd="10" destOrd="0" presId="urn:microsoft.com/office/officeart/2008/layout/LinedList"/>
    <dgm:cxn modelId="{8C575E48-1BFD-4936-9880-84F0FAC55224}" type="presParOf" srcId="{810C1481-4105-4D70-A6F4-861BAF34EB8C}" destId="{96491F9F-67A6-42F1-8191-F23C39386BFD}" srcOrd="11" destOrd="0" presId="urn:microsoft.com/office/officeart/2008/layout/LinedList"/>
    <dgm:cxn modelId="{1A7F4F43-633C-44D3-9AE0-234F4B6DB672}" type="presParOf" srcId="{96491F9F-67A6-42F1-8191-F23C39386BFD}" destId="{780E85D3-C067-41A2-B9B0-A34001319CE4}" srcOrd="0" destOrd="0" presId="urn:microsoft.com/office/officeart/2008/layout/LinedList"/>
    <dgm:cxn modelId="{14C51560-B180-40CC-B2EC-91254E84E63C}" type="presParOf" srcId="{96491F9F-67A6-42F1-8191-F23C39386BFD}" destId="{30EAEDFF-6BB2-44BB-99D4-CF4602434B5E}" srcOrd="1" destOrd="0" presId="urn:microsoft.com/office/officeart/2008/layout/LinedList"/>
    <dgm:cxn modelId="{EC162671-2BC2-4C4C-8E11-0D878B496D55}" type="presParOf" srcId="{810C1481-4105-4D70-A6F4-861BAF34EB8C}" destId="{AE7B22E7-614F-421E-8456-D72481BCED40}" srcOrd="12" destOrd="0" presId="urn:microsoft.com/office/officeart/2008/layout/LinedList"/>
    <dgm:cxn modelId="{B2AC43CF-FB5E-43DD-8C53-731866561CDC}" type="presParOf" srcId="{810C1481-4105-4D70-A6F4-861BAF34EB8C}" destId="{99B0EA1D-2DB0-4148-A228-D1BB969AB658}" srcOrd="13" destOrd="0" presId="urn:microsoft.com/office/officeart/2008/layout/LinedList"/>
    <dgm:cxn modelId="{5AFB6450-982B-4ADC-BD3C-802DE0901466}" type="presParOf" srcId="{99B0EA1D-2DB0-4148-A228-D1BB969AB658}" destId="{D64ECD96-11F2-49C4-A2F8-3B81B4874F68}" srcOrd="0" destOrd="0" presId="urn:microsoft.com/office/officeart/2008/layout/LinedList"/>
    <dgm:cxn modelId="{8D2D3196-9CE3-494D-95C0-4F8A03313A4E}" type="presParOf" srcId="{99B0EA1D-2DB0-4148-A228-D1BB969AB658}" destId="{3DEA9AC7-923E-424E-9D9E-592F4599A80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8200A7-9F5E-42A5-85B5-39C03685065C}"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ED8C5B86-0D82-4B53-B10F-1E112E38DCC5}">
      <dgm:prSet/>
      <dgm:spPr/>
      <dgm:t>
        <a:bodyPr/>
        <a:lstStyle/>
        <a:p>
          <a:r>
            <a:rPr lang="en-GB"/>
            <a:t>Ordering</a:t>
          </a:r>
          <a:endParaRPr lang="en-US"/>
        </a:p>
      </dgm:t>
    </dgm:pt>
    <dgm:pt modelId="{C904DBDD-FD27-4533-AF99-325D896A12C5}" type="parTrans" cxnId="{18277755-C4F9-4DFC-AEA0-F20C532CB5EF}">
      <dgm:prSet/>
      <dgm:spPr/>
      <dgm:t>
        <a:bodyPr/>
        <a:lstStyle/>
        <a:p>
          <a:endParaRPr lang="en-US"/>
        </a:p>
      </dgm:t>
    </dgm:pt>
    <dgm:pt modelId="{C29F3BF9-CFC3-44D5-876C-609AC7A28D57}" type="sibTrans" cxnId="{18277755-C4F9-4DFC-AEA0-F20C532CB5EF}">
      <dgm:prSet/>
      <dgm:spPr/>
      <dgm:t>
        <a:bodyPr/>
        <a:lstStyle/>
        <a:p>
          <a:endParaRPr lang="en-US"/>
        </a:p>
      </dgm:t>
    </dgm:pt>
    <dgm:pt modelId="{C4EE8B5C-D328-4873-8906-ED3FC27C158D}">
      <dgm:prSet/>
      <dgm:spPr/>
      <dgm:t>
        <a:bodyPr/>
        <a:lstStyle/>
        <a:p>
          <a:r>
            <a:rPr lang="en-GB"/>
            <a:t>Storage</a:t>
          </a:r>
          <a:endParaRPr lang="en-US"/>
        </a:p>
      </dgm:t>
    </dgm:pt>
    <dgm:pt modelId="{FA64EE37-A4FF-45D2-A4BB-C44046692D8D}" type="parTrans" cxnId="{E85BDB95-79D3-445F-9FCF-E5C97CC43F1D}">
      <dgm:prSet/>
      <dgm:spPr/>
      <dgm:t>
        <a:bodyPr/>
        <a:lstStyle/>
        <a:p>
          <a:endParaRPr lang="en-US"/>
        </a:p>
      </dgm:t>
    </dgm:pt>
    <dgm:pt modelId="{0362B43A-AACB-4D22-89B2-AB9446553735}" type="sibTrans" cxnId="{E85BDB95-79D3-445F-9FCF-E5C97CC43F1D}">
      <dgm:prSet/>
      <dgm:spPr/>
      <dgm:t>
        <a:bodyPr/>
        <a:lstStyle/>
        <a:p>
          <a:endParaRPr lang="en-US"/>
        </a:p>
      </dgm:t>
    </dgm:pt>
    <dgm:pt modelId="{204CBE37-F116-464E-9EB1-32EF7F476B8D}">
      <dgm:prSet/>
      <dgm:spPr/>
      <dgm:t>
        <a:bodyPr/>
        <a:lstStyle/>
        <a:p>
          <a:r>
            <a:rPr lang="en-GB"/>
            <a:t>Consent</a:t>
          </a:r>
          <a:endParaRPr lang="en-US"/>
        </a:p>
      </dgm:t>
    </dgm:pt>
    <dgm:pt modelId="{F7A0EA80-89C0-4004-A7E1-DD80E4791E30}" type="parTrans" cxnId="{C4D903A2-CE3F-422A-B1FC-861D051A4414}">
      <dgm:prSet/>
      <dgm:spPr/>
      <dgm:t>
        <a:bodyPr/>
        <a:lstStyle/>
        <a:p>
          <a:endParaRPr lang="en-US"/>
        </a:p>
      </dgm:t>
    </dgm:pt>
    <dgm:pt modelId="{D774BB7C-4AB0-4EC9-BE00-9C38C84D1E15}" type="sibTrans" cxnId="{C4D903A2-CE3F-422A-B1FC-861D051A4414}">
      <dgm:prSet/>
      <dgm:spPr/>
      <dgm:t>
        <a:bodyPr/>
        <a:lstStyle/>
        <a:p>
          <a:endParaRPr lang="en-US"/>
        </a:p>
      </dgm:t>
    </dgm:pt>
    <dgm:pt modelId="{3FC93412-DBB5-4921-B97B-636A3D93B1F4}">
      <dgm:prSet/>
      <dgm:spPr/>
      <dgm:t>
        <a:bodyPr/>
        <a:lstStyle/>
        <a:p>
          <a:r>
            <a:rPr lang="en-GB"/>
            <a:t>Legal aspects</a:t>
          </a:r>
          <a:endParaRPr lang="en-US"/>
        </a:p>
      </dgm:t>
    </dgm:pt>
    <dgm:pt modelId="{8F3066E5-F828-4505-B751-6AD6DC4E13BC}" type="parTrans" cxnId="{A817B758-BF53-44AF-B3D9-561E13E8BBD2}">
      <dgm:prSet/>
      <dgm:spPr/>
      <dgm:t>
        <a:bodyPr/>
        <a:lstStyle/>
        <a:p>
          <a:endParaRPr lang="en-US"/>
        </a:p>
      </dgm:t>
    </dgm:pt>
    <dgm:pt modelId="{290B0D94-1565-45F0-9B12-4FF09DECD85B}" type="sibTrans" cxnId="{A817B758-BF53-44AF-B3D9-561E13E8BBD2}">
      <dgm:prSet/>
      <dgm:spPr/>
      <dgm:t>
        <a:bodyPr/>
        <a:lstStyle/>
        <a:p>
          <a:endParaRPr lang="en-US"/>
        </a:p>
      </dgm:t>
    </dgm:pt>
    <dgm:pt modelId="{6EEC5CE9-3813-4C00-BAA1-B6A37F7DC15D}">
      <dgm:prSet/>
      <dgm:spPr/>
      <dgm:t>
        <a:bodyPr/>
        <a:lstStyle/>
        <a:p>
          <a:r>
            <a:rPr lang="en-GB"/>
            <a:t>Administration</a:t>
          </a:r>
          <a:endParaRPr lang="en-US"/>
        </a:p>
      </dgm:t>
    </dgm:pt>
    <dgm:pt modelId="{7D19DA15-B19E-4BB8-8AD8-D308ECDA9FDF}" type="parTrans" cxnId="{4EE8BB8B-E68C-45F1-8A58-BCFED3F92F55}">
      <dgm:prSet/>
      <dgm:spPr/>
      <dgm:t>
        <a:bodyPr/>
        <a:lstStyle/>
        <a:p>
          <a:endParaRPr lang="en-US"/>
        </a:p>
      </dgm:t>
    </dgm:pt>
    <dgm:pt modelId="{E9FF7F18-2090-4B43-846F-7843848E11D8}" type="sibTrans" cxnId="{4EE8BB8B-E68C-45F1-8A58-BCFED3F92F55}">
      <dgm:prSet/>
      <dgm:spPr/>
      <dgm:t>
        <a:bodyPr/>
        <a:lstStyle/>
        <a:p>
          <a:endParaRPr lang="en-US"/>
        </a:p>
      </dgm:t>
    </dgm:pt>
    <dgm:pt modelId="{02414F50-4E10-4406-AFFF-03E4B88B6167}">
      <dgm:prSet/>
      <dgm:spPr/>
      <dgm:t>
        <a:bodyPr/>
        <a:lstStyle/>
        <a:p>
          <a:r>
            <a:rPr lang="en-GB"/>
            <a:t>Recording</a:t>
          </a:r>
          <a:endParaRPr lang="en-US"/>
        </a:p>
      </dgm:t>
    </dgm:pt>
    <dgm:pt modelId="{7F1F2CF0-AB96-4FBC-9B08-CF3078846EEF}" type="parTrans" cxnId="{E7149B50-C434-4000-B149-52B24ED2E1BB}">
      <dgm:prSet/>
      <dgm:spPr/>
      <dgm:t>
        <a:bodyPr/>
        <a:lstStyle/>
        <a:p>
          <a:endParaRPr lang="en-US"/>
        </a:p>
      </dgm:t>
    </dgm:pt>
    <dgm:pt modelId="{A590E29B-15EF-40A6-A698-4E1F3AB302E9}" type="sibTrans" cxnId="{E7149B50-C434-4000-B149-52B24ED2E1BB}">
      <dgm:prSet/>
      <dgm:spPr/>
      <dgm:t>
        <a:bodyPr/>
        <a:lstStyle/>
        <a:p>
          <a:endParaRPr lang="en-US"/>
        </a:p>
      </dgm:t>
    </dgm:pt>
    <dgm:pt modelId="{A9BB9A04-BB63-4C62-9AC0-8B3EDB4D5402}" type="pres">
      <dgm:prSet presAssocID="{938200A7-9F5E-42A5-85B5-39C03685065C}" presName="vert0" presStyleCnt="0">
        <dgm:presLayoutVars>
          <dgm:dir/>
          <dgm:animOne val="branch"/>
          <dgm:animLvl val="lvl"/>
        </dgm:presLayoutVars>
      </dgm:prSet>
      <dgm:spPr/>
    </dgm:pt>
    <dgm:pt modelId="{78017509-D41C-43A1-9A9E-AD195C3AC37D}" type="pres">
      <dgm:prSet presAssocID="{ED8C5B86-0D82-4B53-B10F-1E112E38DCC5}" presName="thickLine" presStyleLbl="alignNode1" presStyleIdx="0" presStyleCnt="6"/>
      <dgm:spPr/>
    </dgm:pt>
    <dgm:pt modelId="{D20EA5BA-94BA-42A3-95B5-5F05D3BB9751}" type="pres">
      <dgm:prSet presAssocID="{ED8C5B86-0D82-4B53-B10F-1E112E38DCC5}" presName="horz1" presStyleCnt="0"/>
      <dgm:spPr/>
    </dgm:pt>
    <dgm:pt modelId="{EBC50770-D976-4ED2-AA65-0CA539610C9B}" type="pres">
      <dgm:prSet presAssocID="{ED8C5B86-0D82-4B53-B10F-1E112E38DCC5}" presName="tx1" presStyleLbl="revTx" presStyleIdx="0" presStyleCnt="6"/>
      <dgm:spPr/>
    </dgm:pt>
    <dgm:pt modelId="{1D6016DE-9802-40F3-8B5D-2A5E7A7710DF}" type="pres">
      <dgm:prSet presAssocID="{ED8C5B86-0D82-4B53-B10F-1E112E38DCC5}" presName="vert1" presStyleCnt="0"/>
      <dgm:spPr/>
    </dgm:pt>
    <dgm:pt modelId="{7158BF59-AED6-4364-8DCA-24956416B22C}" type="pres">
      <dgm:prSet presAssocID="{C4EE8B5C-D328-4873-8906-ED3FC27C158D}" presName="thickLine" presStyleLbl="alignNode1" presStyleIdx="1" presStyleCnt="6"/>
      <dgm:spPr/>
    </dgm:pt>
    <dgm:pt modelId="{590EC35A-92DC-4AF5-90F3-EFC998DC92BF}" type="pres">
      <dgm:prSet presAssocID="{C4EE8B5C-D328-4873-8906-ED3FC27C158D}" presName="horz1" presStyleCnt="0"/>
      <dgm:spPr/>
    </dgm:pt>
    <dgm:pt modelId="{189B6539-7DC5-44F4-B5C6-A433E982044A}" type="pres">
      <dgm:prSet presAssocID="{C4EE8B5C-D328-4873-8906-ED3FC27C158D}" presName="tx1" presStyleLbl="revTx" presStyleIdx="1" presStyleCnt="6"/>
      <dgm:spPr/>
    </dgm:pt>
    <dgm:pt modelId="{53A00571-D48D-4623-A868-CDCBBDADD1A2}" type="pres">
      <dgm:prSet presAssocID="{C4EE8B5C-D328-4873-8906-ED3FC27C158D}" presName="vert1" presStyleCnt="0"/>
      <dgm:spPr/>
    </dgm:pt>
    <dgm:pt modelId="{A83FCBDC-E2DA-45FB-8DF9-8C9E88F2437F}" type="pres">
      <dgm:prSet presAssocID="{204CBE37-F116-464E-9EB1-32EF7F476B8D}" presName="thickLine" presStyleLbl="alignNode1" presStyleIdx="2" presStyleCnt="6"/>
      <dgm:spPr/>
    </dgm:pt>
    <dgm:pt modelId="{84800A64-C87B-4B79-86CE-58E997127DFB}" type="pres">
      <dgm:prSet presAssocID="{204CBE37-F116-464E-9EB1-32EF7F476B8D}" presName="horz1" presStyleCnt="0"/>
      <dgm:spPr/>
    </dgm:pt>
    <dgm:pt modelId="{DBC3AE87-1AE3-4588-AF79-26C73DBA9863}" type="pres">
      <dgm:prSet presAssocID="{204CBE37-F116-464E-9EB1-32EF7F476B8D}" presName="tx1" presStyleLbl="revTx" presStyleIdx="2" presStyleCnt="6"/>
      <dgm:spPr/>
    </dgm:pt>
    <dgm:pt modelId="{FF6A6AAA-CF1D-4F47-B330-760A313DBB8F}" type="pres">
      <dgm:prSet presAssocID="{204CBE37-F116-464E-9EB1-32EF7F476B8D}" presName="vert1" presStyleCnt="0"/>
      <dgm:spPr/>
    </dgm:pt>
    <dgm:pt modelId="{6E8B0E77-3B7E-4199-B743-D46C501CC52E}" type="pres">
      <dgm:prSet presAssocID="{3FC93412-DBB5-4921-B97B-636A3D93B1F4}" presName="thickLine" presStyleLbl="alignNode1" presStyleIdx="3" presStyleCnt="6"/>
      <dgm:spPr/>
    </dgm:pt>
    <dgm:pt modelId="{7E8C058A-8D80-4C37-9323-C2A35EB3357D}" type="pres">
      <dgm:prSet presAssocID="{3FC93412-DBB5-4921-B97B-636A3D93B1F4}" presName="horz1" presStyleCnt="0"/>
      <dgm:spPr/>
    </dgm:pt>
    <dgm:pt modelId="{1895F1B1-2D7D-4F56-8719-DDDBC0AB5F87}" type="pres">
      <dgm:prSet presAssocID="{3FC93412-DBB5-4921-B97B-636A3D93B1F4}" presName="tx1" presStyleLbl="revTx" presStyleIdx="3" presStyleCnt="6"/>
      <dgm:spPr/>
    </dgm:pt>
    <dgm:pt modelId="{4C2FD42D-4313-43CB-A491-3A85540759FB}" type="pres">
      <dgm:prSet presAssocID="{3FC93412-DBB5-4921-B97B-636A3D93B1F4}" presName="vert1" presStyleCnt="0"/>
      <dgm:spPr/>
    </dgm:pt>
    <dgm:pt modelId="{32CBB796-CE68-4DE5-83B9-8A9459C33DD9}" type="pres">
      <dgm:prSet presAssocID="{6EEC5CE9-3813-4C00-BAA1-B6A37F7DC15D}" presName="thickLine" presStyleLbl="alignNode1" presStyleIdx="4" presStyleCnt="6"/>
      <dgm:spPr/>
    </dgm:pt>
    <dgm:pt modelId="{2B268575-0142-446F-AE29-6F72960CC344}" type="pres">
      <dgm:prSet presAssocID="{6EEC5CE9-3813-4C00-BAA1-B6A37F7DC15D}" presName="horz1" presStyleCnt="0"/>
      <dgm:spPr/>
    </dgm:pt>
    <dgm:pt modelId="{7D5FB516-75F9-467F-9DBE-62C4AE39C0EC}" type="pres">
      <dgm:prSet presAssocID="{6EEC5CE9-3813-4C00-BAA1-B6A37F7DC15D}" presName="tx1" presStyleLbl="revTx" presStyleIdx="4" presStyleCnt="6"/>
      <dgm:spPr/>
    </dgm:pt>
    <dgm:pt modelId="{2DDA8E02-2F27-4955-AD78-F0423A7B5686}" type="pres">
      <dgm:prSet presAssocID="{6EEC5CE9-3813-4C00-BAA1-B6A37F7DC15D}" presName="vert1" presStyleCnt="0"/>
      <dgm:spPr/>
    </dgm:pt>
    <dgm:pt modelId="{74E52D42-37E5-44A1-8B1C-1D6867576043}" type="pres">
      <dgm:prSet presAssocID="{02414F50-4E10-4406-AFFF-03E4B88B6167}" presName="thickLine" presStyleLbl="alignNode1" presStyleIdx="5" presStyleCnt="6"/>
      <dgm:spPr/>
    </dgm:pt>
    <dgm:pt modelId="{F82FF8C0-4B9F-4100-BCF6-56936B371DF9}" type="pres">
      <dgm:prSet presAssocID="{02414F50-4E10-4406-AFFF-03E4B88B6167}" presName="horz1" presStyleCnt="0"/>
      <dgm:spPr/>
    </dgm:pt>
    <dgm:pt modelId="{C3B1F4B4-F168-4706-A1E3-D2A0D4B7AC0D}" type="pres">
      <dgm:prSet presAssocID="{02414F50-4E10-4406-AFFF-03E4B88B6167}" presName="tx1" presStyleLbl="revTx" presStyleIdx="5" presStyleCnt="6"/>
      <dgm:spPr/>
    </dgm:pt>
    <dgm:pt modelId="{33FFB2DF-9A51-48D6-A518-4675E37D9028}" type="pres">
      <dgm:prSet presAssocID="{02414F50-4E10-4406-AFFF-03E4B88B6167}" presName="vert1" presStyleCnt="0"/>
      <dgm:spPr/>
    </dgm:pt>
  </dgm:ptLst>
  <dgm:cxnLst>
    <dgm:cxn modelId="{7F843918-CFB6-4035-A1E3-4F3069BD37B4}" type="presOf" srcId="{ED8C5B86-0D82-4B53-B10F-1E112E38DCC5}" destId="{EBC50770-D976-4ED2-AA65-0CA539610C9B}" srcOrd="0" destOrd="0" presId="urn:microsoft.com/office/officeart/2008/layout/LinedList"/>
    <dgm:cxn modelId="{BDCDC21C-4F18-401C-96D5-11A17BE70398}" type="presOf" srcId="{C4EE8B5C-D328-4873-8906-ED3FC27C158D}" destId="{189B6539-7DC5-44F4-B5C6-A433E982044A}" srcOrd="0" destOrd="0" presId="urn:microsoft.com/office/officeart/2008/layout/LinedList"/>
    <dgm:cxn modelId="{E7149B50-C434-4000-B149-52B24ED2E1BB}" srcId="{938200A7-9F5E-42A5-85B5-39C03685065C}" destId="{02414F50-4E10-4406-AFFF-03E4B88B6167}" srcOrd="5" destOrd="0" parTransId="{7F1F2CF0-AB96-4FBC-9B08-CF3078846EEF}" sibTransId="{A590E29B-15EF-40A6-A698-4E1F3AB302E9}"/>
    <dgm:cxn modelId="{18277755-C4F9-4DFC-AEA0-F20C532CB5EF}" srcId="{938200A7-9F5E-42A5-85B5-39C03685065C}" destId="{ED8C5B86-0D82-4B53-B10F-1E112E38DCC5}" srcOrd="0" destOrd="0" parTransId="{C904DBDD-FD27-4533-AF99-325D896A12C5}" sibTransId="{C29F3BF9-CFC3-44D5-876C-609AC7A28D57}"/>
    <dgm:cxn modelId="{A817B758-BF53-44AF-B3D9-561E13E8BBD2}" srcId="{938200A7-9F5E-42A5-85B5-39C03685065C}" destId="{3FC93412-DBB5-4921-B97B-636A3D93B1F4}" srcOrd="3" destOrd="0" parTransId="{8F3066E5-F828-4505-B751-6AD6DC4E13BC}" sibTransId="{290B0D94-1565-45F0-9B12-4FF09DECD85B}"/>
    <dgm:cxn modelId="{4EE8BB8B-E68C-45F1-8A58-BCFED3F92F55}" srcId="{938200A7-9F5E-42A5-85B5-39C03685065C}" destId="{6EEC5CE9-3813-4C00-BAA1-B6A37F7DC15D}" srcOrd="4" destOrd="0" parTransId="{7D19DA15-B19E-4BB8-8AD8-D308ECDA9FDF}" sibTransId="{E9FF7F18-2090-4B43-846F-7843848E11D8}"/>
    <dgm:cxn modelId="{243B8B8E-E58F-4736-8DB8-953B51FF89AD}" type="presOf" srcId="{3FC93412-DBB5-4921-B97B-636A3D93B1F4}" destId="{1895F1B1-2D7D-4F56-8719-DDDBC0AB5F87}" srcOrd="0" destOrd="0" presId="urn:microsoft.com/office/officeart/2008/layout/LinedList"/>
    <dgm:cxn modelId="{E85BDB95-79D3-445F-9FCF-E5C97CC43F1D}" srcId="{938200A7-9F5E-42A5-85B5-39C03685065C}" destId="{C4EE8B5C-D328-4873-8906-ED3FC27C158D}" srcOrd="1" destOrd="0" parTransId="{FA64EE37-A4FF-45D2-A4BB-C44046692D8D}" sibTransId="{0362B43A-AACB-4D22-89B2-AB9446553735}"/>
    <dgm:cxn modelId="{C4D903A2-CE3F-422A-B1FC-861D051A4414}" srcId="{938200A7-9F5E-42A5-85B5-39C03685065C}" destId="{204CBE37-F116-464E-9EB1-32EF7F476B8D}" srcOrd="2" destOrd="0" parTransId="{F7A0EA80-89C0-4004-A7E1-DD80E4791E30}" sibTransId="{D774BB7C-4AB0-4EC9-BE00-9C38C84D1E15}"/>
    <dgm:cxn modelId="{69C354B9-6456-4718-BB00-7B87D6F1CC17}" type="presOf" srcId="{204CBE37-F116-464E-9EB1-32EF7F476B8D}" destId="{DBC3AE87-1AE3-4588-AF79-26C73DBA9863}" srcOrd="0" destOrd="0" presId="urn:microsoft.com/office/officeart/2008/layout/LinedList"/>
    <dgm:cxn modelId="{99B2FADD-E514-4615-A48A-106E2FA88936}" type="presOf" srcId="{6EEC5CE9-3813-4C00-BAA1-B6A37F7DC15D}" destId="{7D5FB516-75F9-467F-9DBE-62C4AE39C0EC}" srcOrd="0" destOrd="0" presId="urn:microsoft.com/office/officeart/2008/layout/LinedList"/>
    <dgm:cxn modelId="{B1BD14F2-33E4-4A02-829D-57BC2605A765}" type="presOf" srcId="{938200A7-9F5E-42A5-85B5-39C03685065C}" destId="{A9BB9A04-BB63-4C62-9AC0-8B3EDB4D5402}" srcOrd="0" destOrd="0" presId="urn:microsoft.com/office/officeart/2008/layout/LinedList"/>
    <dgm:cxn modelId="{7D99C8F6-F62C-4086-B78D-453368AD60B3}" type="presOf" srcId="{02414F50-4E10-4406-AFFF-03E4B88B6167}" destId="{C3B1F4B4-F168-4706-A1E3-D2A0D4B7AC0D}" srcOrd="0" destOrd="0" presId="urn:microsoft.com/office/officeart/2008/layout/LinedList"/>
    <dgm:cxn modelId="{2F1F62E1-7ECC-46CA-949E-A1B436FA27C1}" type="presParOf" srcId="{A9BB9A04-BB63-4C62-9AC0-8B3EDB4D5402}" destId="{78017509-D41C-43A1-9A9E-AD195C3AC37D}" srcOrd="0" destOrd="0" presId="urn:microsoft.com/office/officeart/2008/layout/LinedList"/>
    <dgm:cxn modelId="{B929326A-8238-4BAC-8FBC-69E767D4D495}" type="presParOf" srcId="{A9BB9A04-BB63-4C62-9AC0-8B3EDB4D5402}" destId="{D20EA5BA-94BA-42A3-95B5-5F05D3BB9751}" srcOrd="1" destOrd="0" presId="urn:microsoft.com/office/officeart/2008/layout/LinedList"/>
    <dgm:cxn modelId="{94617939-0C0A-4F9F-BE7D-2CEEFFC454F2}" type="presParOf" srcId="{D20EA5BA-94BA-42A3-95B5-5F05D3BB9751}" destId="{EBC50770-D976-4ED2-AA65-0CA539610C9B}" srcOrd="0" destOrd="0" presId="urn:microsoft.com/office/officeart/2008/layout/LinedList"/>
    <dgm:cxn modelId="{8AC90566-82BF-4F98-A817-A019EFBF6ABF}" type="presParOf" srcId="{D20EA5BA-94BA-42A3-95B5-5F05D3BB9751}" destId="{1D6016DE-9802-40F3-8B5D-2A5E7A7710DF}" srcOrd="1" destOrd="0" presId="urn:microsoft.com/office/officeart/2008/layout/LinedList"/>
    <dgm:cxn modelId="{425B1A38-03F6-487C-A126-D397DE9C82E2}" type="presParOf" srcId="{A9BB9A04-BB63-4C62-9AC0-8B3EDB4D5402}" destId="{7158BF59-AED6-4364-8DCA-24956416B22C}" srcOrd="2" destOrd="0" presId="urn:microsoft.com/office/officeart/2008/layout/LinedList"/>
    <dgm:cxn modelId="{B8AF198C-91DA-48FE-92D2-C04F02CFD28C}" type="presParOf" srcId="{A9BB9A04-BB63-4C62-9AC0-8B3EDB4D5402}" destId="{590EC35A-92DC-4AF5-90F3-EFC998DC92BF}" srcOrd="3" destOrd="0" presId="urn:microsoft.com/office/officeart/2008/layout/LinedList"/>
    <dgm:cxn modelId="{630AB35F-C2FB-4B4A-B2E4-3E43FA7876A3}" type="presParOf" srcId="{590EC35A-92DC-4AF5-90F3-EFC998DC92BF}" destId="{189B6539-7DC5-44F4-B5C6-A433E982044A}" srcOrd="0" destOrd="0" presId="urn:microsoft.com/office/officeart/2008/layout/LinedList"/>
    <dgm:cxn modelId="{9EAC60FF-A109-45CC-A978-BE5585D2DEE5}" type="presParOf" srcId="{590EC35A-92DC-4AF5-90F3-EFC998DC92BF}" destId="{53A00571-D48D-4623-A868-CDCBBDADD1A2}" srcOrd="1" destOrd="0" presId="urn:microsoft.com/office/officeart/2008/layout/LinedList"/>
    <dgm:cxn modelId="{4242ECC4-70F1-476B-8415-68C6AC55F6C7}" type="presParOf" srcId="{A9BB9A04-BB63-4C62-9AC0-8B3EDB4D5402}" destId="{A83FCBDC-E2DA-45FB-8DF9-8C9E88F2437F}" srcOrd="4" destOrd="0" presId="urn:microsoft.com/office/officeart/2008/layout/LinedList"/>
    <dgm:cxn modelId="{FBD24C3E-0F9A-4F4D-8557-A64A0D5EC875}" type="presParOf" srcId="{A9BB9A04-BB63-4C62-9AC0-8B3EDB4D5402}" destId="{84800A64-C87B-4B79-86CE-58E997127DFB}" srcOrd="5" destOrd="0" presId="urn:microsoft.com/office/officeart/2008/layout/LinedList"/>
    <dgm:cxn modelId="{170CE725-C647-4795-9D48-D9912D2D48B6}" type="presParOf" srcId="{84800A64-C87B-4B79-86CE-58E997127DFB}" destId="{DBC3AE87-1AE3-4588-AF79-26C73DBA9863}" srcOrd="0" destOrd="0" presId="urn:microsoft.com/office/officeart/2008/layout/LinedList"/>
    <dgm:cxn modelId="{8236ECAB-1B8A-4FB4-AC95-FE0AE80FC626}" type="presParOf" srcId="{84800A64-C87B-4B79-86CE-58E997127DFB}" destId="{FF6A6AAA-CF1D-4F47-B330-760A313DBB8F}" srcOrd="1" destOrd="0" presId="urn:microsoft.com/office/officeart/2008/layout/LinedList"/>
    <dgm:cxn modelId="{5522FA8E-DBD5-428F-8E40-CC19F237A771}" type="presParOf" srcId="{A9BB9A04-BB63-4C62-9AC0-8B3EDB4D5402}" destId="{6E8B0E77-3B7E-4199-B743-D46C501CC52E}" srcOrd="6" destOrd="0" presId="urn:microsoft.com/office/officeart/2008/layout/LinedList"/>
    <dgm:cxn modelId="{A4C61521-E224-4818-8086-C157B49363F7}" type="presParOf" srcId="{A9BB9A04-BB63-4C62-9AC0-8B3EDB4D5402}" destId="{7E8C058A-8D80-4C37-9323-C2A35EB3357D}" srcOrd="7" destOrd="0" presId="urn:microsoft.com/office/officeart/2008/layout/LinedList"/>
    <dgm:cxn modelId="{486D02B0-0E6E-490C-B922-E9E44F228674}" type="presParOf" srcId="{7E8C058A-8D80-4C37-9323-C2A35EB3357D}" destId="{1895F1B1-2D7D-4F56-8719-DDDBC0AB5F87}" srcOrd="0" destOrd="0" presId="urn:microsoft.com/office/officeart/2008/layout/LinedList"/>
    <dgm:cxn modelId="{3AF672BA-C6F2-4D17-A147-B3D7BEE7914C}" type="presParOf" srcId="{7E8C058A-8D80-4C37-9323-C2A35EB3357D}" destId="{4C2FD42D-4313-43CB-A491-3A85540759FB}" srcOrd="1" destOrd="0" presId="urn:microsoft.com/office/officeart/2008/layout/LinedList"/>
    <dgm:cxn modelId="{38E71C61-99A5-4DCB-B605-13380FF6BA62}" type="presParOf" srcId="{A9BB9A04-BB63-4C62-9AC0-8B3EDB4D5402}" destId="{32CBB796-CE68-4DE5-83B9-8A9459C33DD9}" srcOrd="8" destOrd="0" presId="urn:microsoft.com/office/officeart/2008/layout/LinedList"/>
    <dgm:cxn modelId="{0E6AAC45-9896-4489-BB95-119639D67103}" type="presParOf" srcId="{A9BB9A04-BB63-4C62-9AC0-8B3EDB4D5402}" destId="{2B268575-0142-446F-AE29-6F72960CC344}" srcOrd="9" destOrd="0" presId="urn:microsoft.com/office/officeart/2008/layout/LinedList"/>
    <dgm:cxn modelId="{D5B4748F-FDDF-4DCA-8B2F-128554573541}" type="presParOf" srcId="{2B268575-0142-446F-AE29-6F72960CC344}" destId="{7D5FB516-75F9-467F-9DBE-62C4AE39C0EC}" srcOrd="0" destOrd="0" presId="urn:microsoft.com/office/officeart/2008/layout/LinedList"/>
    <dgm:cxn modelId="{0878D0CF-5F26-45C0-B65B-4395B827807E}" type="presParOf" srcId="{2B268575-0142-446F-AE29-6F72960CC344}" destId="{2DDA8E02-2F27-4955-AD78-F0423A7B5686}" srcOrd="1" destOrd="0" presId="urn:microsoft.com/office/officeart/2008/layout/LinedList"/>
    <dgm:cxn modelId="{1C5F6B34-855D-4127-90A5-1F6982584390}" type="presParOf" srcId="{A9BB9A04-BB63-4C62-9AC0-8B3EDB4D5402}" destId="{74E52D42-37E5-44A1-8B1C-1D6867576043}" srcOrd="10" destOrd="0" presId="urn:microsoft.com/office/officeart/2008/layout/LinedList"/>
    <dgm:cxn modelId="{371ACDC6-4AF3-413E-9192-5D32F00BEC5F}" type="presParOf" srcId="{A9BB9A04-BB63-4C62-9AC0-8B3EDB4D5402}" destId="{F82FF8C0-4B9F-4100-BCF6-56936B371DF9}" srcOrd="11" destOrd="0" presId="urn:microsoft.com/office/officeart/2008/layout/LinedList"/>
    <dgm:cxn modelId="{F7F0EE9F-74D9-44B7-A0AB-BF02A46CE34B}" type="presParOf" srcId="{F82FF8C0-4B9F-4100-BCF6-56936B371DF9}" destId="{C3B1F4B4-F168-4706-A1E3-D2A0D4B7AC0D}" srcOrd="0" destOrd="0" presId="urn:microsoft.com/office/officeart/2008/layout/LinedList"/>
    <dgm:cxn modelId="{31B5527C-AA3B-4975-BA1A-7A77E44B7DBF}" type="presParOf" srcId="{F82FF8C0-4B9F-4100-BCF6-56936B371DF9}" destId="{33FFB2DF-9A51-48D6-A518-4675E37D902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330A3-A82D-42B3-8697-2F7B80A98F53}">
      <dsp:nvSpPr>
        <dsp:cNvPr id="0" name=""/>
        <dsp:cNvSpPr/>
      </dsp:nvSpPr>
      <dsp:spPr>
        <a:xfrm>
          <a:off x="2133600" y="650"/>
          <a:ext cx="8534400" cy="8453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91" tIns="214719" rIns="165591" bIns="214719" numCol="1" spcCol="1270" anchor="ctr" anchorCtr="0">
          <a:noAutofit/>
        </a:bodyPr>
        <a:lstStyle/>
        <a:p>
          <a:pPr marL="0" lvl="0" indent="0" algn="l" defTabSz="622300">
            <a:lnSpc>
              <a:spcPct val="90000"/>
            </a:lnSpc>
            <a:spcBef>
              <a:spcPct val="0"/>
            </a:spcBef>
            <a:spcAft>
              <a:spcPct val="35000"/>
            </a:spcAft>
            <a:buNone/>
          </a:pPr>
          <a:r>
            <a:rPr lang="en-US" sz="1400" kern="1200" dirty="0"/>
            <a:t>By the end of this session you will be able to:</a:t>
          </a:r>
        </a:p>
      </dsp:txBody>
      <dsp:txXfrm>
        <a:off x="2133600" y="650"/>
        <a:ext cx="8534400" cy="845350"/>
      </dsp:txXfrm>
    </dsp:sp>
    <dsp:sp modelId="{F0BBA08D-FE71-4A4A-AD18-0656BB5EC578}">
      <dsp:nvSpPr>
        <dsp:cNvPr id="0" name=""/>
        <dsp:cNvSpPr/>
      </dsp:nvSpPr>
      <dsp:spPr>
        <a:xfrm>
          <a:off x="0" y="650"/>
          <a:ext cx="2133600" cy="84535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903" tIns="83502" rIns="112903" bIns="83502"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0" y="650"/>
        <a:ext cx="2133600" cy="845350"/>
      </dsp:txXfrm>
    </dsp:sp>
    <dsp:sp modelId="{AE55AAA6-E84E-4DDD-833F-277EA409F7A9}">
      <dsp:nvSpPr>
        <dsp:cNvPr id="0" name=""/>
        <dsp:cNvSpPr/>
      </dsp:nvSpPr>
      <dsp:spPr>
        <a:xfrm>
          <a:off x="2133600" y="896721"/>
          <a:ext cx="8534400" cy="8453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91" tIns="214719" rIns="165591" bIns="214719" numCol="1" spcCol="1270" anchor="ctr" anchorCtr="0">
          <a:noAutofit/>
        </a:bodyPr>
        <a:lstStyle/>
        <a:p>
          <a:pPr marL="0" lvl="0" indent="0" algn="l" defTabSz="622300">
            <a:lnSpc>
              <a:spcPct val="90000"/>
            </a:lnSpc>
            <a:spcBef>
              <a:spcPct val="0"/>
            </a:spcBef>
            <a:spcAft>
              <a:spcPct val="35000"/>
            </a:spcAft>
            <a:buNone/>
          </a:pPr>
          <a:r>
            <a:rPr lang="en-US" sz="1400" kern="1200"/>
            <a:t>Recognise the cause of flu, how it is transmitted, the symptoms and the possible complications</a:t>
          </a:r>
        </a:p>
      </dsp:txBody>
      <dsp:txXfrm>
        <a:off x="2133600" y="896721"/>
        <a:ext cx="8534400" cy="845350"/>
      </dsp:txXfrm>
    </dsp:sp>
    <dsp:sp modelId="{FC14D574-45B5-47E4-82CB-295146C20373}">
      <dsp:nvSpPr>
        <dsp:cNvPr id="0" name=""/>
        <dsp:cNvSpPr/>
      </dsp:nvSpPr>
      <dsp:spPr>
        <a:xfrm>
          <a:off x="0" y="896721"/>
          <a:ext cx="2133600" cy="84535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903" tIns="83502" rIns="112903" bIns="83502" numCol="1" spcCol="1270" anchor="ctr" anchorCtr="0">
          <a:noAutofit/>
        </a:bodyPr>
        <a:lstStyle/>
        <a:p>
          <a:pPr marL="0" lvl="0" indent="0" algn="ctr" defTabSz="800100">
            <a:lnSpc>
              <a:spcPct val="90000"/>
            </a:lnSpc>
            <a:spcBef>
              <a:spcPct val="0"/>
            </a:spcBef>
            <a:spcAft>
              <a:spcPct val="35000"/>
            </a:spcAft>
            <a:buNone/>
          </a:pPr>
          <a:r>
            <a:rPr lang="en-US" sz="1800" kern="1200"/>
            <a:t>Recognise</a:t>
          </a:r>
        </a:p>
      </dsp:txBody>
      <dsp:txXfrm>
        <a:off x="0" y="896721"/>
        <a:ext cx="2133600" cy="845350"/>
      </dsp:txXfrm>
    </dsp:sp>
    <dsp:sp modelId="{FCD48C31-6D43-459A-881F-DBD3B78CA677}">
      <dsp:nvSpPr>
        <dsp:cNvPr id="0" name=""/>
        <dsp:cNvSpPr/>
      </dsp:nvSpPr>
      <dsp:spPr>
        <a:xfrm>
          <a:off x="2133600" y="1792793"/>
          <a:ext cx="8534400" cy="8453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91" tIns="214719" rIns="165591" bIns="214719" numCol="1" spcCol="1270" anchor="ctr" anchorCtr="0">
          <a:noAutofit/>
        </a:bodyPr>
        <a:lstStyle/>
        <a:p>
          <a:pPr marL="0" lvl="0" indent="0" algn="l" defTabSz="622300">
            <a:lnSpc>
              <a:spcPct val="90000"/>
            </a:lnSpc>
            <a:spcBef>
              <a:spcPct val="0"/>
            </a:spcBef>
            <a:spcAft>
              <a:spcPct val="35000"/>
            </a:spcAft>
            <a:buNone/>
          </a:pPr>
          <a:r>
            <a:rPr lang="en-US" sz="1400" kern="1200"/>
            <a:t>Describe the changing nature of flu viruses and how this affects vaccine effectiveness</a:t>
          </a:r>
        </a:p>
      </dsp:txBody>
      <dsp:txXfrm>
        <a:off x="2133600" y="1792793"/>
        <a:ext cx="8534400" cy="845350"/>
      </dsp:txXfrm>
    </dsp:sp>
    <dsp:sp modelId="{340B5888-EC08-424D-961F-DE389D5ADD60}">
      <dsp:nvSpPr>
        <dsp:cNvPr id="0" name=""/>
        <dsp:cNvSpPr/>
      </dsp:nvSpPr>
      <dsp:spPr>
        <a:xfrm>
          <a:off x="0" y="1792793"/>
          <a:ext cx="2133600" cy="84535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903" tIns="83502" rIns="112903" bIns="83502" numCol="1" spcCol="1270" anchor="ctr" anchorCtr="0">
          <a:noAutofit/>
        </a:bodyPr>
        <a:lstStyle/>
        <a:p>
          <a:pPr marL="0" lvl="0" indent="0" algn="ctr" defTabSz="800100">
            <a:lnSpc>
              <a:spcPct val="90000"/>
            </a:lnSpc>
            <a:spcBef>
              <a:spcPct val="0"/>
            </a:spcBef>
            <a:spcAft>
              <a:spcPct val="35000"/>
            </a:spcAft>
            <a:buNone/>
          </a:pPr>
          <a:r>
            <a:rPr lang="en-US" sz="1800" kern="1200"/>
            <a:t>Describe</a:t>
          </a:r>
        </a:p>
      </dsp:txBody>
      <dsp:txXfrm>
        <a:off x="0" y="1792793"/>
        <a:ext cx="2133600" cy="845350"/>
      </dsp:txXfrm>
    </dsp:sp>
    <dsp:sp modelId="{875F3EF9-0547-4655-B09A-EC2F291729DB}">
      <dsp:nvSpPr>
        <dsp:cNvPr id="0" name=""/>
        <dsp:cNvSpPr/>
      </dsp:nvSpPr>
      <dsp:spPr>
        <a:xfrm>
          <a:off x="2133600" y="2688865"/>
          <a:ext cx="8534400" cy="8453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91" tIns="214719" rIns="165591" bIns="214719" numCol="1" spcCol="1270" anchor="ctr" anchorCtr="0">
          <a:noAutofit/>
        </a:bodyPr>
        <a:lstStyle/>
        <a:p>
          <a:pPr marL="0" lvl="0" indent="0" algn="l" defTabSz="622300">
            <a:lnSpc>
              <a:spcPct val="90000"/>
            </a:lnSpc>
            <a:spcBef>
              <a:spcPct val="0"/>
            </a:spcBef>
            <a:spcAft>
              <a:spcPct val="35000"/>
            </a:spcAft>
            <a:buNone/>
          </a:pPr>
          <a:r>
            <a:rPr lang="en-US" sz="1400" kern="1200"/>
            <a:t>Explain why flu vaccine needs to be given to eligible patients every year</a:t>
          </a:r>
        </a:p>
      </dsp:txBody>
      <dsp:txXfrm>
        <a:off x="2133600" y="2688865"/>
        <a:ext cx="8534400" cy="845350"/>
      </dsp:txXfrm>
    </dsp:sp>
    <dsp:sp modelId="{05325D5F-D715-4C06-90E4-FFFCFE56D3B0}">
      <dsp:nvSpPr>
        <dsp:cNvPr id="0" name=""/>
        <dsp:cNvSpPr/>
      </dsp:nvSpPr>
      <dsp:spPr>
        <a:xfrm>
          <a:off x="0" y="2688865"/>
          <a:ext cx="2133600" cy="84535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903" tIns="83502" rIns="112903" bIns="83502" numCol="1" spcCol="1270" anchor="ctr" anchorCtr="0">
          <a:noAutofit/>
        </a:bodyPr>
        <a:lstStyle/>
        <a:p>
          <a:pPr marL="0" lvl="0" indent="0" algn="ctr" defTabSz="800100">
            <a:lnSpc>
              <a:spcPct val="90000"/>
            </a:lnSpc>
            <a:spcBef>
              <a:spcPct val="0"/>
            </a:spcBef>
            <a:spcAft>
              <a:spcPct val="35000"/>
            </a:spcAft>
            <a:buNone/>
          </a:pPr>
          <a:r>
            <a:rPr lang="en-US" sz="1800" kern="1200"/>
            <a:t>Explain</a:t>
          </a:r>
        </a:p>
      </dsp:txBody>
      <dsp:txXfrm>
        <a:off x="0" y="2688865"/>
        <a:ext cx="2133600" cy="845350"/>
      </dsp:txXfrm>
    </dsp:sp>
    <dsp:sp modelId="{9A1F02FF-9586-4099-A472-950E4484D21C}">
      <dsp:nvSpPr>
        <dsp:cNvPr id="0" name=""/>
        <dsp:cNvSpPr/>
      </dsp:nvSpPr>
      <dsp:spPr>
        <a:xfrm>
          <a:off x="2133600" y="3584936"/>
          <a:ext cx="8534400" cy="8453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91" tIns="214719" rIns="165591" bIns="214719" numCol="1" spcCol="1270" anchor="ctr" anchorCtr="0">
          <a:noAutofit/>
        </a:bodyPr>
        <a:lstStyle/>
        <a:p>
          <a:pPr marL="0" lvl="0" indent="0" algn="l" defTabSz="622300">
            <a:lnSpc>
              <a:spcPct val="90000"/>
            </a:lnSpc>
            <a:spcBef>
              <a:spcPct val="0"/>
            </a:spcBef>
            <a:spcAft>
              <a:spcPct val="35000"/>
            </a:spcAft>
            <a:buNone/>
          </a:pPr>
          <a:r>
            <a:rPr lang="en-US" sz="1400" kern="1200"/>
            <a:t>Discuss the evidence base for the administration of flu vaccination to those aged 65 years and over, those in clinical risk groups and to healthy children</a:t>
          </a:r>
        </a:p>
      </dsp:txBody>
      <dsp:txXfrm>
        <a:off x="2133600" y="3584936"/>
        <a:ext cx="8534400" cy="845350"/>
      </dsp:txXfrm>
    </dsp:sp>
    <dsp:sp modelId="{8C8A1AD5-8C59-4E27-9E8F-B200483E7F07}">
      <dsp:nvSpPr>
        <dsp:cNvPr id="0" name=""/>
        <dsp:cNvSpPr/>
      </dsp:nvSpPr>
      <dsp:spPr>
        <a:xfrm>
          <a:off x="0" y="3584936"/>
          <a:ext cx="2133600" cy="84535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903" tIns="83502" rIns="112903" bIns="83502" numCol="1" spcCol="1270" anchor="ctr" anchorCtr="0">
          <a:noAutofit/>
        </a:bodyPr>
        <a:lstStyle/>
        <a:p>
          <a:pPr marL="0" lvl="0" indent="0" algn="ctr" defTabSz="800100">
            <a:lnSpc>
              <a:spcPct val="90000"/>
            </a:lnSpc>
            <a:spcBef>
              <a:spcPct val="0"/>
            </a:spcBef>
            <a:spcAft>
              <a:spcPct val="35000"/>
            </a:spcAft>
            <a:buNone/>
          </a:pPr>
          <a:r>
            <a:rPr lang="en-US" sz="1800" kern="1200"/>
            <a:t>Discuss</a:t>
          </a:r>
        </a:p>
      </dsp:txBody>
      <dsp:txXfrm>
        <a:off x="0" y="3584936"/>
        <a:ext cx="2133600" cy="845350"/>
      </dsp:txXfrm>
    </dsp:sp>
    <dsp:sp modelId="{0CD1275A-3BBC-4DFA-B713-7DA4D13B9A0A}">
      <dsp:nvSpPr>
        <dsp:cNvPr id="0" name=""/>
        <dsp:cNvSpPr/>
      </dsp:nvSpPr>
      <dsp:spPr>
        <a:xfrm>
          <a:off x="2133600" y="4481008"/>
          <a:ext cx="8534400" cy="8453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91" tIns="214719" rIns="165591" bIns="214719" numCol="1" spcCol="1270" anchor="ctr" anchorCtr="0">
          <a:noAutofit/>
        </a:bodyPr>
        <a:lstStyle/>
        <a:p>
          <a:pPr marL="0" lvl="0" indent="0" algn="l" defTabSz="622300">
            <a:lnSpc>
              <a:spcPct val="90000"/>
            </a:lnSpc>
            <a:spcBef>
              <a:spcPct val="0"/>
            </a:spcBef>
            <a:spcAft>
              <a:spcPct val="35000"/>
            </a:spcAft>
            <a:buNone/>
          </a:pPr>
          <a:r>
            <a:rPr lang="en-US" sz="1400" kern="1200"/>
            <a:t>Recall the different types of flu vaccines available</a:t>
          </a:r>
        </a:p>
      </dsp:txBody>
      <dsp:txXfrm>
        <a:off x="2133600" y="4481008"/>
        <a:ext cx="8534400" cy="845350"/>
      </dsp:txXfrm>
    </dsp:sp>
    <dsp:sp modelId="{584B36DB-2103-4D60-8076-1E99CE553A4D}">
      <dsp:nvSpPr>
        <dsp:cNvPr id="0" name=""/>
        <dsp:cNvSpPr/>
      </dsp:nvSpPr>
      <dsp:spPr>
        <a:xfrm>
          <a:off x="0" y="4481008"/>
          <a:ext cx="2133600" cy="84535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903" tIns="83502" rIns="112903" bIns="83502" numCol="1" spcCol="1270" anchor="ctr" anchorCtr="0">
          <a:noAutofit/>
        </a:bodyPr>
        <a:lstStyle/>
        <a:p>
          <a:pPr marL="0" lvl="0" indent="0" algn="ctr" defTabSz="800100">
            <a:lnSpc>
              <a:spcPct val="90000"/>
            </a:lnSpc>
            <a:spcBef>
              <a:spcPct val="0"/>
            </a:spcBef>
            <a:spcAft>
              <a:spcPct val="35000"/>
            </a:spcAft>
            <a:buNone/>
          </a:pPr>
          <a:r>
            <a:rPr lang="en-US" sz="1800" kern="1200"/>
            <a:t>Recall</a:t>
          </a:r>
        </a:p>
      </dsp:txBody>
      <dsp:txXfrm>
        <a:off x="0" y="4481008"/>
        <a:ext cx="2133600" cy="845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93578-F26F-451D-A0D8-5A25E611C54E}">
      <dsp:nvSpPr>
        <dsp:cNvPr id="0" name=""/>
        <dsp:cNvSpPr/>
      </dsp:nvSpPr>
      <dsp:spPr>
        <a:xfrm>
          <a:off x="0" y="101732"/>
          <a:ext cx="10964411" cy="7765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Before administering flu vaccines you should have:</a:t>
          </a:r>
          <a:endParaRPr lang="en-US" sz="1400" kern="1200"/>
        </a:p>
      </dsp:txBody>
      <dsp:txXfrm>
        <a:off x="37906" y="139638"/>
        <a:ext cx="10888599" cy="700702"/>
      </dsp:txXfrm>
    </dsp:sp>
    <dsp:sp modelId="{84102B7F-5655-4CB1-858A-FDDF8F1D2073}">
      <dsp:nvSpPr>
        <dsp:cNvPr id="0" name=""/>
        <dsp:cNvSpPr/>
      </dsp:nvSpPr>
      <dsp:spPr>
        <a:xfrm>
          <a:off x="0" y="918566"/>
          <a:ext cx="10964411" cy="7765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Received practical training in vaccine administration</a:t>
          </a:r>
          <a:endParaRPr lang="en-US" sz="1400" kern="1200"/>
        </a:p>
      </dsp:txBody>
      <dsp:txXfrm>
        <a:off x="37906" y="956472"/>
        <a:ext cx="10888599" cy="700702"/>
      </dsp:txXfrm>
    </dsp:sp>
    <dsp:sp modelId="{A06F4F37-9C87-4BBC-9669-8203C9F1E63F}">
      <dsp:nvSpPr>
        <dsp:cNvPr id="0" name=""/>
        <dsp:cNvSpPr/>
      </dsp:nvSpPr>
      <dsp:spPr>
        <a:xfrm>
          <a:off x="0" y="1735401"/>
          <a:ext cx="10964411" cy="7765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An appropriate legal framework to supply and administer the vaccine e.g. Patient specific prescription, Patient Specific Direction (PSD) Patient Group Direction (PGD), National Protocol (Reg247A) or a Written Instruction (for use in the course of an Occupational Health Scheme, Schedule 17)</a:t>
          </a:r>
          <a:endParaRPr lang="en-US" sz="1400" kern="1200"/>
        </a:p>
      </dsp:txBody>
      <dsp:txXfrm>
        <a:off x="37906" y="1773307"/>
        <a:ext cx="10888599" cy="700702"/>
      </dsp:txXfrm>
    </dsp:sp>
    <dsp:sp modelId="{5E46134B-5CE7-4504-ACAA-ECA03077380B}">
      <dsp:nvSpPr>
        <dsp:cNvPr id="0" name=""/>
        <dsp:cNvSpPr/>
      </dsp:nvSpPr>
      <dsp:spPr>
        <a:xfrm>
          <a:off x="0" y="2552235"/>
          <a:ext cx="10964411" cy="7765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Recently undertaken training in Basic Life Support and management of anaphylaxis</a:t>
          </a:r>
          <a:endParaRPr lang="en-US" sz="1400" kern="1200"/>
        </a:p>
      </dsp:txBody>
      <dsp:txXfrm>
        <a:off x="37906" y="2590141"/>
        <a:ext cx="10888599" cy="700702"/>
      </dsp:txXfrm>
    </dsp:sp>
    <dsp:sp modelId="{77F0C845-614D-43AD-BE08-92DDEDEEFCEF}">
      <dsp:nvSpPr>
        <dsp:cNvPr id="0" name=""/>
        <dsp:cNvSpPr/>
      </dsp:nvSpPr>
      <dsp:spPr>
        <a:xfrm>
          <a:off x="0" y="3369070"/>
          <a:ext cx="10964411" cy="7765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Have training on vaccine storage/ordering</a:t>
          </a:r>
          <a:endParaRPr lang="en-US" sz="1400" kern="1200"/>
        </a:p>
      </dsp:txBody>
      <dsp:txXfrm>
        <a:off x="37906" y="3406976"/>
        <a:ext cx="10888599" cy="700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729BA-2323-49B3-96D1-671149D1D931}">
      <dsp:nvSpPr>
        <dsp:cNvPr id="0" name=""/>
        <dsp:cNvSpPr/>
      </dsp:nvSpPr>
      <dsp:spPr>
        <a:xfrm>
          <a:off x="0" y="85674"/>
          <a:ext cx="10668000"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For healthy individuals, flu is an unpleasant but normally self-limiting disease with recovery usually within two to seven days.</a:t>
          </a:r>
          <a:endParaRPr lang="en-US" sz="1900" kern="1200"/>
        </a:p>
      </dsp:txBody>
      <dsp:txXfrm>
        <a:off x="36896" y="122570"/>
        <a:ext cx="10594208" cy="682028"/>
      </dsp:txXfrm>
    </dsp:sp>
    <dsp:sp modelId="{3AE32A6E-FD6D-45F9-820F-E866C0B2B8DD}">
      <dsp:nvSpPr>
        <dsp:cNvPr id="0" name=""/>
        <dsp:cNvSpPr/>
      </dsp:nvSpPr>
      <dsp:spPr>
        <a:xfrm>
          <a:off x="0" y="896214"/>
          <a:ext cx="10668000"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Common symptoms include:</a:t>
          </a:r>
          <a:endParaRPr lang="en-US" sz="1900" kern="1200"/>
        </a:p>
      </dsp:txBody>
      <dsp:txXfrm>
        <a:off x="36896" y="933110"/>
        <a:ext cx="10594208" cy="682028"/>
      </dsp:txXfrm>
    </dsp:sp>
    <dsp:sp modelId="{5DCCF0D8-4ACA-44A1-837E-3337A92C667D}">
      <dsp:nvSpPr>
        <dsp:cNvPr id="0" name=""/>
        <dsp:cNvSpPr/>
      </dsp:nvSpPr>
      <dsp:spPr>
        <a:xfrm>
          <a:off x="0" y="1706754"/>
          <a:ext cx="10668000"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Sudden onset of fever, chills, headache, muscle and joint pain and extreme fatigue</a:t>
          </a:r>
          <a:endParaRPr lang="en-US" sz="1900" kern="1200"/>
        </a:p>
      </dsp:txBody>
      <dsp:txXfrm>
        <a:off x="36896" y="1743650"/>
        <a:ext cx="10594208" cy="682028"/>
      </dsp:txXfrm>
    </dsp:sp>
    <dsp:sp modelId="{393EEC8C-CF08-49A7-9C4A-D8BF1F02A1E8}">
      <dsp:nvSpPr>
        <dsp:cNvPr id="0" name=""/>
        <dsp:cNvSpPr/>
      </dsp:nvSpPr>
      <dsp:spPr>
        <a:xfrm>
          <a:off x="0" y="2517294"/>
          <a:ext cx="10668000"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Dry cough, sore throat and stuffy nose</a:t>
          </a:r>
          <a:endParaRPr lang="en-US" sz="1900" kern="1200"/>
        </a:p>
      </dsp:txBody>
      <dsp:txXfrm>
        <a:off x="36896" y="2554190"/>
        <a:ext cx="10594208" cy="682028"/>
      </dsp:txXfrm>
    </dsp:sp>
    <dsp:sp modelId="{3C49CFB0-80EB-4634-9173-980032D92292}">
      <dsp:nvSpPr>
        <dsp:cNvPr id="0" name=""/>
        <dsp:cNvSpPr/>
      </dsp:nvSpPr>
      <dsp:spPr>
        <a:xfrm>
          <a:off x="0" y="3327834"/>
          <a:ext cx="10668000"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In young children, gastrointestinal symptoms such as vomiting and diarrhoea may occur</a:t>
          </a:r>
          <a:endParaRPr lang="en-US" sz="1900" kern="1200"/>
        </a:p>
      </dsp:txBody>
      <dsp:txXfrm>
        <a:off x="36896" y="3364730"/>
        <a:ext cx="10594208" cy="682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66F00-2BA7-4FFB-A089-226DC83E0CC0}">
      <dsp:nvSpPr>
        <dsp:cNvPr id="0" name=""/>
        <dsp:cNvSpPr/>
      </dsp:nvSpPr>
      <dsp:spPr>
        <a:xfrm>
          <a:off x="0" y="102659"/>
          <a:ext cx="60960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Common complications include:</a:t>
          </a:r>
          <a:endParaRPr lang="en-US" sz="1700" kern="1200"/>
        </a:p>
      </dsp:txBody>
      <dsp:txXfrm>
        <a:off x="19904" y="122563"/>
        <a:ext cx="6056192" cy="367937"/>
      </dsp:txXfrm>
    </dsp:sp>
    <dsp:sp modelId="{5FF3EFFA-8985-42BA-BD21-0620E8B9414B}">
      <dsp:nvSpPr>
        <dsp:cNvPr id="0" name=""/>
        <dsp:cNvSpPr/>
      </dsp:nvSpPr>
      <dsp:spPr>
        <a:xfrm>
          <a:off x="0" y="559364"/>
          <a:ext cx="60960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Bronchitis</a:t>
          </a:r>
          <a:endParaRPr lang="en-US" sz="1700" kern="1200"/>
        </a:p>
      </dsp:txBody>
      <dsp:txXfrm>
        <a:off x="19904" y="579268"/>
        <a:ext cx="6056192" cy="367937"/>
      </dsp:txXfrm>
    </dsp:sp>
    <dsp:sp modelId="{DD14972C-86DF-4D8F-AEF5-8C025BD8984E}">
      <dsp:nvSpPr>
        <dsp:cNvPr id="0" name=""/>
        <dsp:cNvSpPr/>
      </dsp:nvSpPr>
      <dsp:spPr>
        <a:xfrm>
          <a:off x="0" y="1016069"/>
          <a:ext cx="60960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Otitis media (children)</a:t>
          </a:r>
          <a:endParaRPr lang="en-US" sz="1700" kern="1200"/>
        </a:p>
      </dsp:txBody>
      <dsp:txXfrm>
        <a:off x="19904" y="1035973"/>
        <a:ext cx="6056192" cy="367937"/>
      </dsp:txXfrm>
    </dsp:sp>
    <dsp:sp modelId="{D92BDBFA-1D40-4011-A667-A5222D6C643D}">
      <dsp:nvSpPr>
        <dsp:cNvPr id="0" name=""/>
        <dsp:cNvSpPr/>
      </dsp:nvSpPr>
      <dsp:spPr>
        <a:xfrm>
          <a:off x="0" y="1472774"/>
          <a:ext cx="60960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Sinusitis</a:t>
          </a:r>
          <a:endParaRPr lang="en-US" sz="1700" kern="1200"/>
        </a:p>
      </dsp:txBody>
      <dsp:txXfrm>
        <a:off x="19904" y="1492678"/>
        <a:ext cx="6056192" cy="367937"/>
      </dsp:txXfrm>
    </dsp:sp>
    <dsp:sp modelId="{F8ECE2DE-A637-4B29-BE73-B84D7FD3AC83}">
      <dsp:nvSpPr>
        <dsp:cNvPr id="0" name=""/>
        <dsp:cNvSpPr/>
      </dsp:nvSpPr>
      <dsp:spPr>
        <a:xfrm>
          <a:off x="0" y="1929480"/>
          <a:ext cx="60960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Secondary bacterial pneumonia</a:t>
          </a:r>
          <a:endParaRPr lang="en-US" sz="1700" kern="1200"/>
        </a:p>
      </dsp:txBody>
      <dsp:txXfrm>
        <a:off x="19904" y="1949384"/>
        <a:ext cx="6056192" cy="367937"/>
      </dsp:txXfrm>
    </dsp:sp>
    <dsp:sp modelId="{F4DC18C9-5FE8-4F91-9D41-C183182CC35C}">
      <dsp:nvSpPr>
        <dsp:cNvPr id="0" name=""/>
        <dsp:cNvSpPr/>
      </dsp:nvSpPr>
      <dsp:spPr>
        <a:xfrm>
          <a:off x="0" y="2386185"/>
          <a:ext cx="60960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Less common complications include:</a:t>
          </a:r>
          <a:endParaRPr lang="en-US" sz="1700" kern="1200"/>
        </a:p>
      </dsp:txBody>
      <dsp:txXfrm>
        <a:off x="19904" y="2406089"/>
        <a:ext cx="6056192" cy="367937"/>
      </dsp:txXfrm>
    </dsp:sp>
    <dsp:sp modelId="{8E085360-CF73-45F1-AAD0-3A714BE7DE3F}">
      <dsp:nvSpPr>
        <dsp:cNvPr id="0" name=""/>
        <dsp:cNvSpPr/>
      </dsp:nvSpPr>
      <dsp:spPr>
        <a:xfrm>
          <a:off x="0" y="2842890"/>
          <a:ext cx="60960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Meningitis, encephalitis, meningoencephalitis</a:t>
          </a:r>
          <a:endParaRPr lang="en-US" sz="1700" kern="1200"/>
        </a:p>
      </dsp:txBody>
      <dsp:txXfrm>
        <a:off x="19904" y="2862794"/>
        <a:ext cx="6056192" cy="367937"/>
      </dsp:txXfrm>
    </dsp:sp>
    <dsp:sp modelId="{7FD8086B-33DA-49A0-A5F0-598AF0581F13}">
      <dsp:nvSpPr>
        <dsp:cNvPr id="0" name=""/>
        <dsp:cNvSpPr/>
      </dsp:nvSpPr>
      <dsp:spPr>
        <a:xfrm>
          <a:off x="0" y="3299595"/>
          <a:ext cx="60960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Primary influenza pneumonia</a:t>
          </a:r>
          <a:endParaRPr lang="en-US" sz="1700" kern="1200"/>
        </a:p>
      </dsp:txBody>
      <dsp:txXfrm>
        <a:off x="19904" y="3319499"/>
        <a:ext cx="6056192" cy="367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E1332-E3E4-427D-8B94-7E27F2BCA8D4}">
      <dsp:nvSpPr>
        <dsp:cNvPr id="0" name=""/>
        <dsp:cNvSpPr/>
      </dsp:nvSpPr>
      <dsp:spPr>
        <a:xfrm>
          <a:off x="0" y="140272"/>
          <a:ext cx="10668000" cy="9298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Flu vaccine efficacy is usually around 30-60% for adults aged 18-65 years. It is lower in the elderly.</a:t>
          </a:r>
          <a:endParaRPr lang="en-US" sz="1700" kern="1200"/>
        </a:p>
      </dsp:txBody>
      <dsp:txXfrm>
        <a:off x="45392" y="185664"/>
        <a:ext cx="10577216" cy="839073"/>
      </dsp:txXfrm>
    </dsp:sp>
    <dsp:sp modelId="{66FAF49B-8865-451F-8BCC-B8AEC946E565}">
      <dsp:nvSpPr>
        <dsp:cNvPr id="0" name=""/>
        <dsp:cNvSpPr/>
      </dsp:nvSpPr>
      <dsp:spPr>
        <a:xfrm>
          <a:off x="0" y="1119090"/>
          <a:ext cx="10668000" cy="9298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In recent years, new flu vaccines such as adjuvanted, cell-based, recombinant and quadrivalent vaccines have been introduced in order to try to improve protection </a:t>
          </a:r>
          <a:endParaRPr lang="en-US" sz="1700" kern="1200"/>
        </a:p>
      </dsp:txBody>
      <dsp:txXfrm>
        <a:off x="45392" y="1164482"/>
        <a:ext cx="10577216" cy="839073"/>
      </dsp:txXfrm>
    </dsp:sp>
    <dsp:sp modelId="{6EC50AED-5086-4E26-811B-067A969560D4}">
      <dsp:nvSpPr>
        <dsp:cNvPr id="0" name=""/>
        <dsp:cNvSpPr/>
      </dsp:nvSpPr>
      <dsp:spPr>
        <a:xfrm>
          <a:off x="0" y="2097907"/>
          <a:ext cx="10668000" cy="9298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Mismatches between the components in the vaccine and circulating viruses do occur from time to time and this explains why vaccine effectiveness varies from year to year.</a:t>
          </a:r>
          <a:endParaRPr lang="en-US" sz="1700" kern="1200"/>
        </a:p>
      </dsp:txBody>
      <dsp:txXfrm>
        <a:off x="45392" y="2143299"/>
        <a:ext cx="10577216" cy="839073"/>
      </dsp:txXfrm>
    </dsp:sp>
    <dsp:sp modelId="{6333C4F2-3733-4532-B6AB-186D6CE7619E}">
      <dsp:nvSpPr>
        <dsp:cNvPr id="0" name=""/>
        <dsp:cNvSpPr/>
      </dsp:nvSpPr>
      <dsp:spPr>
        <a:xfrm>
          <a:off x="0" y="3076725"/>
          <a:ext cx="10668000" cy="9298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In most recent years (except 2017/18), flu vaccines have closely matched the influenza A viruses circulating during the flu season.</a:t>
          </a:r>
          <a:endParaRPr lang="en-US" sz="1700" kern="1200"/>
        </a:p>
      </dsp:txBody>
      <dsp:txXfrm>
        <a:off x="45392" y="3122117"/>
        <a:ext cx="10577216" cy="839073"/>
      </dsp:txXfrm>
    </dsp:sp>
    <dsp:sp modelId="{B7A9F7CF-6934-4BE2-B49E-108155173604}">
      <dsp:nvSpPr>
        <dsp:cNvPr id="0" name=""/>
        <dsp:cNvSpPr/>
      </dsp:nvSpPr>
      <dsp:spPr>
        <a:xfrm>
          <a:off x="0" y="4055542"/>
          <a:ext cx="10668000" cy="9298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It is important to remember that flu vaccination remains the best way to protect people from flu. It not only protects people who have received the vaccine, but also those around them. Everyone eligible should be encouraged to take up the offer of flu vaccine each winter.</a:t>
          </a:r>
          <a:endParaRPr lang="en-US" sz="1700" kern="1200"/>
        </a:p>
      </dsp:txBody>
      <dsp:txXfrm>
        <a:off x="45392" y="4100934"/>
        <a:ext cx="10577216" cy="8390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D37BC-7208-4348-9280-90D84DD60F86}">
      <dsp:nvSpPr>
        <dsp:cNvPr id="0" name=""/>
        <dsp:cNvSpPr/>
      </dsp:nvSpPr>
      <dsp:spPr>
        <a:xfrm>
          <a:off x="0" y="21770"/>
          <a:ext cx="10668000" cy="930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0" i="0" kern="1200" baseline="0"/>
            <a:t>Three key potential factors that may lead to reduced vaccine effectiveness</a:t>
          </a:r>
          <a:endParaRPr lang="en-US" sz="1300" kern="1200"/>
        </a:p>
      </dsp:txBody>
      <dsp:txXfrm>
        <a:off x="45422" y="67192"/>
        <a:ext cx="10577156" cy="839632"/>
      </dsp:txXfrm>
    </dsp:sp>
    <dsp:sp modelId="{00832B9E-6F87-4952-B9B8-D05A8F51062D}">
      <dsp:nvSpPr>
        <dsp:cNvPr id="0" name=""/>
        <dsp:cNvSpPr/>
      </dsp:nvSpPr>
      <dsp:spPr>
        <a:xfrm>
          <a:off x="0" y="989686"/>
          <a:ext cx="10668000" cy="930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0" i="0" kern="1200" baseline="0"/>
            <a:t>Immunosenescence	Age related reduction in immune response to vaccination	May be addressed by the use of an adjuvanted or higher dose vaccine to boost response in older people</a:t>
          </a:r>
          <a:endParaRPr lang="en-US" sz="1300" kern="1200"/>
        </a:p>
      </dsp:txBody>
      <dsp:txXfrm>
        <a:off x="45422" y="1035108"/>
        <a:ext cx="10577156" cy="839632"/>
      </dsp:txXfrm>
    </dsp:sp>
    <dsp:sp modelId="{668A7787-5045-4532-AD15-2C7386EB0EE2}">
      <dsp:nvSpPr>
        <dsp:cNvPr id="0" name=""/>
        <dsp:cNvSpPr/>
      </dsp:nvSpPr>
      <dsp:spPr>
        <a:xfrm>
          <a:off x="0" y="1957603"/>
          <a:ext cx="10668000" cy="930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0" i="0" kern="1200" baseline="0"/>
            <a:t>Genetic drift of the circulating strain	Genetic changes in the flu virus can create a mismatch between the vaccine virus strains and the circulating wild type strains	The WHO recommendations for the vaccine strains for the forthcoming flu season reflect any changes seen in the circulating flu viruses</a:t>
          </a:r>
          <a:endParaRPr lang="en-US" sz="1300" kern="1200"/>
        </a:p>
      </dsp:txBody>
      <dsp:txXfrm>
        <a:off x="45422" y="2003025"/>
        <a:ext cx="10577156" cy="839632"/>
      </dsp:txXfrm>
    </dsp:sp>
    <dsp:sp modelId="{827AC049-9193-4B8A-AA9F-48DD2DFD1DB8}">
      <dsp:nvSpPr>
        <dsp:cNvPr id="0" name=""/>
        <dsp:cNvSpPr/>
      </dsp:nvSpPr>
      <dsp:spPr>
        <a:xfrm>
          <a:off x="0" y="2925519"/>
          <a:ext cx="10668000" cy="18819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0" i="0" kern="1200" baseline="0" dirty="0"/>
            <a:t>Egg adaptation	               To produce most flu vaccines, the flu viruses are injected into eggs to generate large amounts of flu virus. However, the viruses adapt to live in the egg, leading to changes in the viruses which means they may not exactly match the circulating virus, thus resulting in reduced vaccine effectiveness.	Egg adaptation can be addressed using cell based vaccines which do not require the use of eggs in the manufacturing process</a:t>
          </a:r>
          <a:endParaRPr lang="en-US" sz="1300" kern="1200" dirty="0"/>
        </a:p>
      </dsp:txBody>
      <dsp:txXfrm>
        <a:off x="91870" y="3017389"/>
        <a:ext cx="10484260" cy="16982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8942B-568E-424C-AE92-C3BC5C0FF577}">
      <dsp:nvSpPr>
        <dsp:cNvPr id="0" name=""/>
        <dsp:cNvSpPr/>
      </dsp:nvSpPr>
      <dsp:spPr>
        <a:xfrm>
          <a:off x="0" y="574"/>
          <a:ext cx="1066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28781B-BFE2-4739-9690-D461A53FA3F5}">
      <dsp:nvSpPr>
        <dsp:cNvPr id="0" name=""/>
        <dsp:cNvSpPr/>
      </dsp:nvSpPr>
      <dsp:spPr>
        <a:xfrm>
          <a:off x="0" y="574"/>
          <a:ext cx="10668000" cy="671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all children aged 2 or 3 years on 31 August 2022</a:t>
          </a:r>
          <a:endParaRPr lang="en-US" sz="2600" kern="1200"/>
        </a:p>
      </dsp:txBody>
      <dsp:txXfrm>
        <a:off x="0" y="574"/>
        <a:ext cx="10668000" cy="671754"/>
      </dsp:txXfrm>
    </dsp:sp>
    <dsp:sp modelId="{8E4697C8-42F5-40D1-B560-60828758B25F}">
      <dsp:nvSpPr>
        <dsp:cNvPr id="0" name=""/>
        <dsp:cNvSpPr/>
      </dsp:nvSpPr>
      <dsp:spPr>
        <a:xfrm>
          <a:off x="0" y="672328"/>
          <a:ext cx="1066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70CFE-CF4D-4AF9-8954-C377C1CD7AF0}">
      <dsp:nvSpPr>
        <dsp:cNvPr id="0" name=""/>
        <dsp:cNvSpPr/>
      </dsp:nvSpPr>
      <dsp:spPr>
        <a:xfrm>
          <a:off x="0" y="672328"/>
          <a:ext cx="10668000" cy="671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all primary school aged children (from reception to Year 6)</a:t>
          </a:r>
          <a:endParaRPr lang="en-US" sz="2600" kern="1200"/>
        </a:p>
      </dsp:txBody>
      <dsp:txXfrm>
        <a:off x="0" y="672328"/>
        <a:ext cx="10668000" cy="671754"/>
      </dsp:txXfrm>
    </dsp:sp>
    <dsp:sp modelId="{3E66758B-BA56-4B99-8968-00E7107ACB9A}">
      <dsp:nvSpPr>
        <dsp:cNvPr id="0" name=""/>
        <dsp:cNvSpPr/>
      </dsp:nvSpPr>
      <dsp:spPr>
        <a:xfrm>
          <a:off x="0" y="1344082"/>
          <a:ext cx="1066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B2B43-0414-475A-AE28-7803863C447B}">
      <dsp:nvSpPr>
        <dsp:cNvPr id="0" name=""/>
        <dsp:cNvSpPr/>
      </dsp:nvSpPr>
      <dsp:spPr>
        <a:xfrm>
          <a:off x="0" y="1344082"/>
          <a:ext cx="10668000" cy="671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those aged 6 months to under 65 years in clinical risk groups</a:t>
          </a:r>
          <a:endParaRPr lang="en-US" sz="2600" kern="1200"/>
        </a:p>
      </dsp:txBody>
      <dsp:txXfrm>
        <a:off x="0" y="1344082"/>
        <a:ext cx="10668000" cy="671754"/>
      </dsp:txXfrm>
    </dsp:sp>
    <dsp:sp modelId="{5BFA93AE-D43D-4ABB-B567-5660014EB55D}">
      <dsp:nvSpPr>
        <dsp:cNvPr id="0" name=""/>
        <dsp:cNvSpPr/>
      </dsp:nvSpPr>
      <dsp:spPr>
        <a:xfrm>
          <a:off x="0" y="2015836"/>
          <a:ext cx="1066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36334C-B876-4EAD-893A-BC4D39DFC113}">
      <dsp:nvSpPr>
        <dsp:cNvPr id="0" name=""/>
        <dsp:cNvSpPr/>
      </dsp:nvSpPr>
      <dsp:spPr>
        <a:xfrm>
          <a:off x="0" y="2015836"/>
          <a:ext cx="10668000" cy="671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pregnant women</a:t>
          </a:r>
          <a:endParaRPr lang="en-US" sz="2600" kern="1200"/>
        </a:p>
      </dsp:txBody>
      <dsp:txXfrm>
        <a:off x="0" y="2015836"/>
        <a:ext cx="10668000" cy="671754"/>
      </dsp:txXfrm>
    </dsp:sp>
    <dsp:sp modelId="{DF0B6FE6-C808-4C97-BF7C-30321114C1C3}">
      <dsp:nvSpPr>
        <dsp:cNvPr id="0" name=""/>
        <dsp:cNvSpPr/>
      </dsp:nvSpPr>
      <dsp:spPr>
        <a:xfrm>
          <a:off x="0" y="2687591"/>
          <a:ext cx="1066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635C16-3C92-4243-B4C4-9B2F45654B53}">
      <dsp:nvSpPr>
        <dsp:cNvPr id="0" name=""/>
        <dsp:cNvSpPr/>
      </dsp:nvSpPr>
      <dsp:spPr>
        <a:xfrm>
          <a:off x="0" y="2687591"/>
          <a:ext cx="10668000" cy="671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those aged 65 years and over</a:t>
          </a:r>
          <a:endParaRPr lang="en-US" sz="2600" kern="1200"/>
        </a:p>
      </dsp:txBody>
      <dsp:txXfrm>
        <a:off x="0" y="2687591"/>
        <a:ext cx="10668000" cy="671754"/>
      </dsp:txXfrm>
    </dsp:sp>
    <dsp:sp modelId="{30D696DD-AA1C-4F02-9B00-BCA30F2BD2FD}">
      <dsp:nvSpPr>
        <dsp:cNvPr id="0" name=""/>
        <dsp:cNvSpPr/>
      </dsp:nvSpPr>
      <dsp:spPr>
        <a:xfrm>
          <a:off x="0" y="3359345"/>
          <a:ext cx="1066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0E85D3-C067-41A2-B9B0-A34001319CE4}">
      <dsp:nvSpPr>
        <dsp:cNvPr id="0" name=""/>
        <dsp:cNvSpPr/>
      </dsp:nvSpPr>
      <dsp:spPr>
        <a:xfrm>
          <a:off x="0" y="3359345"/>
          <a:ext cx="10668000" cy="671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those in long-stay residential care homes</a:t>
          </a:r>
          <a:endParaRPr lang="en-US" sz="2600" kern="1200"/>
        </a:p>
      </dsp:txBody>
      <dsp:txXfrm>
        <a:off x="0" y="3359345"/>
        <a:ext cx="10668000" cy="671754"/>
      </dsp:txXfrm>
    </dsp:sp>
    <dsp:sp modelId="{AE7B22E7-614F-421E-8456-D72481BCED40}">
      <dsp:nvSpPr>
        <dsp:cNvPr id="0" name=""/>
        <dsp:cNvSpPr/>
      </dsp:nvSpPr>
      <dsp:spPr>
        <a:xfrm>
          <a:off x="0" y="4031099"/>
          <a:ext cx="1066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4ECD96-11F2-49C4-A2F8-3B81B4874F68}">
      <dsp:nvSpPr>
        <dsp:cNvPr id="0" name=""/>
        <dsp:cNvSpPr/>
      </dsp:nvSpPr>
      <dsp:spPr>
        <a:xfrm>
          <a:off x="0" y="4031099"/>
          <a:ext cx="10668000" cy="671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carers</a:t>
          </a:r>
          <a:endParaRPr lang="en-US" sz="2600" kern="1200"/>
        </a:p>
      </dsp:txBody>
      <dsp:txXfrm>
        <a:off x="0" y="4031099"/>
        <a:ext cx="10668000" cy="6717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17509-D41C-43A1-9A9E-AD195C3AC37D}">
      <dsp:nvSpPr>
        <dsp:cNvPr id="0" name=""/>
        <dsp:cNvSpPr/>
      </dsp:nvSpPr>
      <dsp:spPr>
        <a:xfrm>
          <a:off x="0" y="2602"/>
          <a:ext cx="6096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C50770-D976-4ED2-AA65-0CA539610C9B}">
      <dsp:nvSpPr>
        <dsp:cNvPr id="0" name=""/>
        <dsp:cNvSpPr/>
      </dsp:nvSpPr>
      <dsp:spPr>
        <a:xfrm>
          <a:off x="0" y="2602"/>
          <a:ext cx="6096000" cy="88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GB" sz="4100" kern="1200"/>
            <a:t>Ordering</a:t>
          </a:r>
          <a:endParaRPr lang="en-US" sz="4100" kern="1200"/>
        </a:p>
      </dsp:txBody>
      <dsp:txXfrm>
        <a:off x="0" y="2602"/>
        <a:ext cx="6096000" cy="887345"/>
      </dsp:txXfrm>
    </dsp:sp>
    <dsp:sp modelId="{7158BF59-AED6-4364-8DCA-24956416B22C}">
      <dsp:nvSpPr>
        <dsp:cNvPr id="0" name=""/>
        <dsp:cNvSpPr/>
      </dsp:nvSpPr>
      <dsp:spPr>
        <a:xfrm>
          <a:off x="0" y="889948"/>
          <a:ext cx="6096000" cy="0"/>
        </a:xfrm>
        <a:prstGeom prst="line">
          <a:avLst/>
        </a:prstGeom>
        <a:solidFill>
          <a:schemeClr val="accent5">
            <a:hueOff val="-297709"/>
            <a:satOff val="-1839"/>
            <a:lumOff val="-784"/>
            <a:alphaOff val="0"/>
          </a:schemeClr>
        </a:solidFill>
        <a:ln w="12700" cap="flat" cmpd="sng" algn="ctr">
          <a:solidFill>
            <a:schemeClr val="accent5">
              <a:hueOff val="-297709"/>
              <a:satOff val="-1839"/>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B6539-7DC5-44F4-B5C6-A433E982044A}">
      <dsp:nvSpPr>
        <dsp:cNvPr id="0" name=""/>
        <dsp:cNvSpPr/>
      </dsp:nvSpPr>
      <dsp:spPr>
        <a:xfrm>
          <a:off x="0" y="889948"/>
          <a:ext cx="6096000" cy="88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GB" sz="4100" kern="1200"/>
            <a:t>Storage</a:t>
          </a:r>
          <a:endParaRPr lang="en-US" sz="4100" kern="1200"/>
        </a:p>
      </dsp:txBody>
      <dsp:txXfrm>
        <a:off x="0" y="889948"/>
        <a:ext cx="6096000" cy="887345"/>
      </dsp:txXfrm>
    </dsp:sp>
    <dsp:sp modelId="{A83FCBDC-E2DA-45FB-8DF9-8C9E88F2437F}">
      <dsp:nvSpPr>
        <dsp:cNvPr id="0" name=""/>
        <dsp:cNvSpPr/>
      </dsp:nvSpPr>
      <dsp:spPr>
        <a:xfrm>
          <a:off x="0" y="1777294"/>
          <a:ext cx="6096000" cy="0"/>
        </a:xfrm>
        <a:prstGeom prst="line">
          <a:avLst/>
        </a:prstGeom>
        <a:solidFill>
          <a:schemeClr val="accent5">
            <a:hueOff val="-595419"/>
            <a:satOff val="-3679"/>
            <a:lumOff val="-1568"/>
            <a:alphaOff val="0"/>
          </a:schemeClr>
        </a:solidFill>
        <a:ln w="12700" cap="flat" cmpd="sng" algn="ctr">
          <a:solidFill>
            <a:schemeClr val="accent5">
              <a:hueOff val="-595419"/>
              <a:satOff val="-3679"/>
              <a:lumOff val="-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C3AE87-1AE3-4588-AF79-26C73DBA9863}">
      <dsp:nvSpPr>
        <dsp:cNvPr id="0" name=""/>
        <dsp:cNvSpPr/>
      </dsp:nvSpPr>
      <dsp:spPr>
        <a:xfrm>
          <a:off x="0" y="1777294"/>
          <a:ext cx="6096000" cy="88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GB" sz="4100" kern="1200"/>
            <a:t>Consent</a:t>
          </a:r>
          <a:endParaRPr lang="en-US" sz="4100" kern="1200"/>
        </a:p>
      </dsp:txBody>
      <dsp:txXfrm>
        <a:off x="0" y="1777294"/>
        <a:ext cx="6096000" cy="887345"/>
      </dsp:txXfrm>
    </dsp:sp>
    <dsp:sp modelId="{6E8B0E77-3B7E-4199-B743-D46C501CC52E}">
      <dsp:nvSpPr>
        <dsp:cNvPr id="0" name=""/>
        <dsp:cNvSpPr/>
      </dsp:nvSpPr>
      <dsp:spPr>
        <a:xfrm>
          <a:off x="0" y="2664639"/>
          <a:ext cx="6096000" cy="0"/>
        </a:xfrm>
        <a:prstGeom prst="line">
          <a:avLst/>
        </a:prstGeom>
        <a:solidFill>
          <a:schemeClr val="accent5">
            <a:hueOff val="-893128"/>
            <a:satOff val="-5518"/>
            <a:lumOff val="-2352"/>
            <a:alphaOff val="0"/>
          </a:schemeClr>
        </a:solidFill>
        <a:ln w="12700" cap="flat" cmpd="sng" algn="ctr">
          <a:solidFill>
            <a:schemeClr val="accent5">
              <a:hueOff val="-893128"/>
              <a:satOff val="-5518"/>
              <a:lumOff val="-23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5F1B1-2D7D-4F56-8719-DDDBC0AB5F87}">
      <dsp:nvSpPr>
        <dsp:cNvPr id="0" name=""/>
        <dsp:cNvSpPr/>
      </dsp:nvSpPr>
      <dsp:spPr>
        <a:xfrm>
          <a:off x="0" y="2664640"/>
          <a:ext cx="6096000" cy="88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GB" sz="4100" kern="1200"/>
            <a:t>Legal aspects</a:t>
          </a:r>
          <a:endParaRPr lang="en-US" sz="4100" kern="1200"/>
        </a:p>
      </dsp:txBody>
      <dsp:txXfrm>
        <a:off x="0" y="2664640"/>
        <a:ext cx="6096000" cy="887345"/>
      </dsp:txXfrm>
    </dsp:sp>
    <dsp:sp modelId="{32CBB796-CE68-4DE5-83B9-8A9459C33DD9}">
      <dsp:nvSpPr>
        <dsp:cNvPr id="0" name=""/>
        <dsp:cNvSpPr/>
      </dsp:nvSpPr>
      <dsp:spPr>
        <a:xfrm>
          <a:off x="0" y="3551985"/>
          <a:ext cx="6096000" cy="0"/>
        </a:xfrm>
        <a:prstGeom prst="line">
          <a:avLst/>
        </a:prstGeom>
        <a:solidFill>
          <a:schemeClr val="accent5">
            <a:hueOff val="-1190837"/>
            <a:satOff val="-7358"/>
            <a:lumOff val="-3136"/>
            <a:alphaOff val="0"/>
          </a:schemeClr>
        </a:solidFill>
        <a:ln w="12700" cap="flat" cmpd="sng" algn="ctr">
          <a:solidFill>
            <a:schemeClr val="accent5">
              <a:hueOff val="-1190837"/>
              <a:satOff val="-7358"/>
              <a:lumOff val="-31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FB516-75F9-467F-9DBE-62C4AE39C0EC}">
      <dsp:nvSpPr>
        <dsp:cNvPr id="0" name=""/>
        <dsp:cNvSpPr/>
      </dsp:nvSpPr>
      <dsp:spPr>
        <a:xfrm>
          <a:off x="0" y="3551985"/>
          <a:ext cx="6096000" cy="88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GB" sz="4100" kern="1200"/>
            <a:t>Administration</a:t>
          </a:r>
          <a:endParaRPr lang="en-US" sz="4100" kern="1200"/>
        </a:p>
      </dsp:txBody>
      <dsp:txXfrm>
        <a:off x="0" y="3551985"/>
        <a:ext cx="6096000" cy="887345"/>
      </dsp:txXfrm>
    </dsp:sp>
    <dsp:sp modelId="{74E52D42-37E5-44A1-8B1C-1D6867576043}">
      <dsp:nvSpPr>
        <dsp:cNvPr id="0" name=""/>
        <dsp:cNvSpPr/>
      </dsp:nvSpPr>
      <dsp:spPr>
        <a:xfrm>
          <a:off x="0" y="4439331"/>
          <a:ext cx="6096000" cy="0"/>
        </a:xfrm>
        <a:prstGeom prst="line">
          <a:avLst/>
        </a:prstGeom>
        <a:solidFill>
          <a:schemeClr val="accent5">
            <a:hueOff val="-1488547"/>
            <a:satOff val="-9197"/>
            <a:lumOff val="-3920"/>
            <a:alphaOff val="0"/>
          </a:schemeClr>
        </a:solidFill>
        <a:ln w="12700" cap="flat" cmpd="sng" algn="ctr">
          <a:solidFill>
            <a:schemeClr val="accent5">
              <a:hueOff val="-1488547"/>
              <a:satOff val="-9197"/>
              <a:lumOff val="-39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1F4B4-F168-4706-A1E3-D2A0D4B7AC0D}">
      <dsp:nvSpPr>
        <dsp:cNvPr id="0" name=""/>
        <dsp:cNvSpPr/>
      </dsp:nvSpPr>
      <dsp:spPr>
        <a:xfrm>
          <a:off x="0" y="4439331"/>
          <a:ext cx="6096000" cy="88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GB" sz="4100" kern="1200"/>
            <a:t>Recording</a:t>
          </a:r>
          <a:endParaRPr lang="en-US" sz="4100" kern="1200"/>
        </a:p>
      </dsp:txBody>
      <dsp:txXfrm>
        <a:off x="0" y="4439331"/>
        <a:ext cx="6096000" cy="88734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5/17/2022</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73543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400950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52534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238705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7200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81340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8829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245334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112415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62305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5/17/2022</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353352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5/17/2022</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2337112720"/>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tMTl3gU0mFc"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ww.gov.uk/government/collections/annual-flu-programme" TargetMode="External"/><Relationship Id="rId2" Type="http://schemas.openxmlformats.org/officeDocument/2006/relationships/hyperlink" Target="https://www.gov.uk/government/publications/influenza-the-green-book-chapter-19" TargetMode="External"/><Relationship Id="rId1" Type="http://schemas.openxmlformats.org/officeDocument/2006/relationships/slideLayout" Target="../slideLayouts/slideLayout2.xml"/><Relationship Id="rId4" Type="http://schemas.openxmlformats.org/officeDocument/2006/relationships/hyperlink" Target="https://www.gov.uk/government/publications/national-flu-immunisation-programme-pla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portal.e-lfh.org.uk/ContentServer/content/FLU_01_001/d/ELFH_Session_4_15/679/tab_753.html"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255EE6EE-B8EE-EE49-38D8-65AEE20562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0"/>
          <a:stretch/>
        </p:blipFill>
        <p:spPr>
          <a:xfrm>
            <a:off x="20" y="10"/>
            <a:ext cx="12191435" cy="6857989"/>
          </a:xfrm>
          <a:prstGeom prst="rect">
            <a:avLst/>
          </a:prstGeom>
        </p:spPr>
      </p:pic>
      <p:sp>
        <p:nvSpPr>
          <p:cNvPr id="11" name="Rectangle 10">
            <a:extLst>
              <a:ext uri="{FF2B5EF4-FFF2-40B4-BE49-F238E27FC236}">
                <a16:creationId xmlns:a16="http://schemas.microsoft.com/office/drawing/2014/main" id="{A17823FA-1B3E-4584-8A71-416FCE831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2074"/>
            <a:ext cx="12192001" cy="4733924"/>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B465D-5030-4922-8BF7-8146BE24FBE2}"/>
              </a:ext>
            </a:extLst>
          </p:cNvPr>
          <p:cNvSpPr>
            <a:spLocks noGrp="1"/>
          </p:cNvSpPr>
          <p:nvPr>
            <p:ph type="ctrTitle"/>
          </p:nvPr>
        </p:nvSpPr>
        <p:spPr>
          <a:xfrm>
            <a:off x="762000" y="1523999"/>
            <a:ext cx="10668000" cy="3535018"/>
          </a:xfrm>
        </p:spPr>
        <p:txBody>
          <a:bodyPr anchor="ctr">
            <a:normAutofit/>
          </a:bodyPr>
          <a:lstStyle/>
          <a:p>
            <a:r>
              <a:rPr lang="en-GB" sz="8000" dirty="0">
                <a:solidFill>
                  <a:srgbClr val="FFFFFF"/>
                </a:solidFill>
              </a:rPr>
              <a:t>Influenza</a:t>
            </a:r>
          </a:p>
        </p:txBody>
      </p:sp>
      <p:sp>
        <p:nvSpPr>
          <p:cNvPr id="3" name="Subtitle 2">
            <a:extLst>
              <a:ext uri="{FF2B5EF4-FFF2-40B4-BE49-F238E27FC236}">
                <a16:creationId xmlns:a16="http://schemas.microsoft.com/office/drawing/2014/main" id="{32E5BC5F-56EF-4395-981A-F54CC08A53F9}"/>
              </a:ext>
            </a:extLst>
          </p:cNvPr>
          <p:cNvSpPr>
            <a:spLocks noGrp="1"/>
          </p:cNvSpPr>
          <p:nvPr>
            <p:ph type="subTitle" idx="1"/>
          </p:nvPr>
        </p:nvSpPr>
        <p:spPr>
          <a:xfrm>
            <a:off x="3048000" y="5333998"/>
            <a:ext cx="6096000" cy="629480"/>
          </a:xfrm>
        </p:spPr>
        <p:txBody>
          <a:bodyPr anchor="ctr">
            <a:normAutofit/>
          </a:bodyPr>
          <a:lstStyle/>
          <a:p>
            <a:r>
              <a:rPr lang="en-GB" dirty="0">
                <a:solidFill>
                  <a:srgbClr val="FFFFFF"/>
                </a:solidFill>
              </a:rPr>
              <a:t>Michelle Davidson</a:t>
            </a:r>
          </a:p>
          <a:p>
            <a:endParaRPr lang="en-GB" dirty="0">
              <a:solidFill>
                <a:srgbClr val="FFFFFF"/>
              </a:solidFill>
            </a:endParaRPr>
          </a:p>
        </p:txBody>
      </p:sp>
    </p:spTree>
    <p:extLst>
      <p:ext uri="{BB962C8B-B14F-4D97-AF65-F5344CB8AC3E}">
        <p14:creationId xmlns:p14="http://schemas.microsoft.com/office/powerpoint/2010/main" val="282346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Freeform: Shape 8">
            <a:extLst>
              <a:ext uri="{FF2B5EF4-FFF2-40B4-BE49-F238E27FC236}">
                <a16:creationId xmlns:a16="http://schemas.microsoft.com/office/drawing/2014/main" id="{C5486FEF-95C5-433A-8B8C-9C07A3C38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82"/>
          </a:xfrm>
          <a:custGeom>
            <a:avLst/>
            <a:gdLst>
              <a:gd name="connsiteX0" fmla="*/ 7230262 w 12192000"/>
              <a:gd name="connsiteY0" fmla="*/ 5906862 h 6099082"/>
              <a:gd name="connsiteX1" fmla="*/ 7197115 w 12192000"/>
              <a:gd name="connsiteY1" fmla="*/ 5913338 h 6099082"/>
              <a:gd name="connsiteX2" fmla="*/ 7214545 w 12192000"/>
              <a:gd name="connsiteY2" fmla="*/ 5911744 h 6099082"/>
              <a:gd name="connsiteX3" fmla="*/ 7230262 w 12192000"/>
              <a:gd name="connsiteY3" fmla="*/ 5906862 h 6099082"/>
              <a:gd name="connsiteX4" fmla="*/ 7009120 w 12192000"/>
              <a:gd name="connsiteY4" fmla="*/ 5850263 h 6099082"/>
              <a:gd name="connsiteX5" fmla="*/ 7021563 w 12192000"/>
              <a:gd name="connsiteY5" fmla="*/ 5861355 h 6099082"/>
              <a:gd name="connsiteX6" fmla="*/ 7021563 w 12192000"/>
              <a:gd name="connsiteY6" fmla="*/ 5861354 h 6099082"/>
              <a:gd name="connsiteX7" fmla="*/ 7768443 w 12192000"/>
              <a:gd name="connsiteY7" fmla="*/ 5742074 h 6099082"/>
              <a:gd name="connsiteX8" fmla="*/ 7768443 w 12192000"/>
              <a:gd name="connsiteY8" fmla="*/ 5742075 h 6099082"/>
              <a:gd name="connsiteX9" fmla="*/ 7792447 w 12192000"/>
              <a:gd name="connsiteY9" fmla="*/ 5764553 h 6099082"/>
              <a:gd name="connsiteX10" fmla="*/ 7768443 w 12192000"/>
              <a:gd name="connsiteY10" fmla="*/ 5742074 h 6099082"/>
              <a:gd name="connsiteX11" fmla="*/ 4038748 w 12192000"/>
              <a:gd name="connsiteY11" fmla="*/ 5739955 h 6099082"/>
              <a:gd name="connsiteX12" fmla="*/ 4030517 w 12192000"/>
              <a:gd name="connsiteY12" fmla="*/ 5751599 h 6099082"/>
              <a:gd name="connsiteX13" fmla="*/ 4015609 w 12192000"/>
              <a:gd name="connsiteY13" fmla="*/ 5770450 h 6099082"/>
              <a:gd name="connsiteX14" fmla="*/ 3996845 w 12192000"/>
              <a:gd name="connsiteY14" fmla="*/ 5780104 h 6099082"/>
              <a:gd name="connsiteX15" fmla="*/ 4030518 w 12192000"/>
              <a:gd name="connsiteY15" fmla="*/ 5751599 h 6099082"/>
              <a:gd name="connsiteX16" fmla="*/ 6245343 w 12192000"/>
              <a:gd name="connsiteY16" fmla="*/ 5736549 h 6099082"/>
              <a:gd name="connsiteX17" fmla="*/ 6274406 w 12192000"/>
              <a:gd name="connsiteY17" fmla="*/ 5743345 h 6099082"/>
              <a:gd name="connsiteX18" fmla="*/ 6291246 w 12192000"/>
              <a:gd name="connsiteY18" fmla="*/ 5749662 h 6099082"/>
              <a:gd name="connsiteX19" fmla="*/ 6291385 w 12192000"/>
              <a:gd name="connsiteY19" fmla="*/ 5749714 h 6099082"/>
              <a:gd name="connsiteX20" fmla="*/ 6306284 w 12192000"/>
              <a:gd name="connsiteY20" fmla="*/ 5755552 h 6099082"/>
              <a:gd name="connsiteX21" fmla="*/ 6308075 w 12192000"/>
              <a:gd name="connsiteY21" fmla="*/ 5755968 h 6099082"/>
              <a:gd name="connsiteX22" fmla="*/ 6313854 w 12192000"/>
              <a:gd name="connsiteY22" fmla="*/ 5758133 h 6099082"/>
              <a:gd name="connsiteX23" fmla="*/ 6337047 w 12192000"/>
              <a:gd name="connsiteY23" fmla="*/ 5762696 h 6099082"/>
              <a:gd name="connsiteX24" fmla="*/ 6308075 w 12192000"/>
              <a:gd name="connsiteY24" fmla="*/ 5755968 h 6099082"/>
              <a:gd name="connsiteX25" fmla="*/ 6291385 w 12192000"/>
              <a:gd name="connsiteY25" fmla="*/ 5749714 h 6099082"/>
              <a:gd name="connsiteX26" fmla="*/ 6276197 w 12192000"/>
              <a:gd name="connsiteY26" fmla="*/ 5743764 h 6099082"/>
              <a:gd name="connsiteX27" fmla="*/ 6274406 w 12192000"/>
              <a:gd name="connsiteY27" fmla="*/ 5743345 h 6099082"/>
              <a:gd name="connsiteX28" fmla="*/ 6268612 w 12192000"/>
              <a:gd name="connsiteY28" fmla="*/ 5741171 h 6099082"/>
              <a:gd name="connsiteX29" fmla="*/ 6245343 w 12192000"/>
              <a:gd name="connsiteY29" fmla="*/ 5736549 h 6099082"/>
              <a:gd name="connsiteX30" fmla="*/ 3871824 w 12192000"/>
              <a:gd name="connsiteY30" fmla="*/ 5726642 h 6099082"/>
              <a:gd name="connsiteX31" fmla="*/ 3908498 w 12192000"/>
              <a:gd name="connsiteY31" fmla="*/ 5756123 h 6099082"/>
              <a:gd name="connsiteX32" fmla="*/ 3908984 w 12192000"/>
              <a:gd name="connsiteY32" fmla="*/ 5756350 h 6099082"/>
              <a:gd name="connsiteX33" fmla="*/ 3908498 w 12192000"/>
              <a:gd name="connsiteY33" fmla="*/ 5756123 h 6099082"/>
              <a:gd name="connsiteX34" fmla="*/ 3871824 w 12192000"/>
              <a:gd name="connsiteY34" fmla="*/ 5726642 h 6099082"/>
              <a:gd name="connsiteX35" fmla="*/ 6558837 w 12192000"/>
              <a:gd name="connsiteY35" fmla="*/ 5706717 h 6099082"/>
              <a:gd name="connsiteX36" fmla="*/ 6529984 w 12192000"/>
              <a:gd name="connsiteY36" fmla="*/ 5708163 h 6099082"/>
              <a:gd name="connsiteX37" fmla="*/ 6589207 w 12192000"/>
              <a:gd name="connsiteY37" fmla="*/ 5711593 h 6099082"/>
              <a:gd name="connsiteX38" fmla="*/ 6558837 w 12192000"/>
              <a:gd name="connsiteY38" fmla="*/ 5706717 h 6099082"/>
              <a:gd name="connsiteX39" fmla="*/ 4834454 w 12192000"/>
              <a:gd name="connsiteY39" fmla="*/ 5646059 h 6099082"/>
              <a:gd name="connsiteX40" fmla="*/ 4883985 w 12192000"/>
              <a:gd name="connsiteY40" fmla="*/ 5670301 h 6099082"/>
              <a:gd name="connsiteX41" fmla="*/ 4858238 w 12192000"/>
              <a:gd name="connsiteY41" fmla="*/ 5663787 h 6099082"/>
              <a:gd name="connsiteX42" fmla="*/ 4834454 w 12192000"/>
              <a:gd name="connsiteY42" fmla="*/ 5646059 h 6099082"/>
              <a:gd name="connsiteX43" fmla="*/ 5056443 w 12192000"/>
              <a:gd name="connsiteY43" fmla="*/ 5643725 h 6099082"/>
              <a:gd name="connsiteX44" fmla="*/ 5072588 w 12192000"/>
              <a:gd name="connsiteY44" fmla="*/ 5644505 h 6099082"/>
              <a:gd name="connsiteX45" fmla="*/ 5089161 w 12192000"/>
              <a:gd name="connsiteY45" fmla="*/ 5653107 h 6099082"/>
              <a:gd name="connsiteX46" fmla="*/ 5056443 w 12192000"/>
              <a:gd name="connsiteY46" fmla="*/ 5643725 h 6099082"/>
              <a:gd name="connsiteX47" fmla="*/ 739852 w 12192000"/>
              <a:gd name="connsiteY47" fmla="*/ 5343843 h 6099082"/>
              <a:gd name="connsiteX48" fmla="*/ 724278 w 12192000"/>
              <a:gd name="connsiteY48" fmla="*/ 5365062 h 6099082"/>
              <a:gd name="connsiteX49" fmla="*/ 708621 w 12192000"/>
              <a:gd name="connsiteY49" fmla="*/ 5381222 h 6099082"/>
              <a:gd name="connsiteX50" fmla="*/ 691439 w 12192000"/>
              <a:gd name="connsiteY50" fmla="*/ 5386697 h 6099082"/>
              <a:gd name="connsiteX51" fmla="*/ 708622 w 12192000"/>
              <a:gd name="connsiteY51" fmla="*/ 5381222 h 6099082"/>
              <a:gd name="connsiteX52" fmla="*/ 724279 w 12192000"/>
              <a:gd name="connsiteY52" fmla="*/ 5365062 h 6099082"/>
              <a:gd name="connsiteX53" fmla="*/ 739852 w 12192000"/>
              <a:gd name="connsiteY53" fmla="*/ 5343843 h 6099082"/>
              <a:gd name="connsiteX54" fmla="*/ 8934151 w 12192000"/>
              <a:gd name="connsiteY54" fmla="*/ 5275333 h 6099082"/>
              <a:gd name="connsiteX55" fmla="*/ 8954249 w 12192000"/>
              <a:gd name="connsiteY55" fmla="*/ 5290264 h 6099082"/>
              <a:gd name="connsiteX56" fmla="*/ 8962389 w 12192000"/>
              <a:gd name="connsiteY56" fmla="*/ 5293563 h 6099082"/>
              <a:gd name="connsiteX57" fmla="*/ 8954250 w 12192000"/>
              <a:gd name="connsiteY57" fmla="*/ 5290264 h 6099082"/>
              <a:gd name="connsiteX58" fmla="*/ 8934151 w 12192000"/>
              <a:gd name="connsiteY58" fmla="*/ 5275333 h 6099082"/>
              <a:gd name="connsiteX59" fmla="*/ 2314816 w 12192000"/>
              <a:gd name="connsiteY59" fmla="*/ 5273737 h 6099082"/>
              <a:gd name="connsiteX60" fmla="*/ 2300909 w 12192000"/>
              <a:gd name="connsiteY60" fmla="*/ 5279143 h 6099082"/>
              <a:gd name="connsiteX61" fmla="*/ 2216515 w 12192000"/>
              <a:gd name="connsiteY61" fmla="*/ 5314887 h 6099082"/>
              <a:gd name="connsiteX62" fmla="*/ 2300910 w 12192000"/>
              <a:gd name="connsiteY62" fmla="*/ 5279143 h 6099082"/>
              <a:gd name="connsiteX63" fmla="*/ 1916629 w 12192000"/>
              <a:gd name="connsiteY63" fmla="*/ 5252000 h 6099082"/>
              <a:gd name="connsiteX64" fmla="*/ 1907132 w 12192000"/>
              <a:gd name="connsiteY64" fmla="*/ 5255330 h 6099082"/>
              <a:gd name="connsiteX65" fmla="*/ 1866619 w 12192000"/>
              <a:gd name="connsiteY65" fmla="*/ 5265015 h 6099082"/>
              <a:gd name="connsiteX66" fmla="*/ 1907133 w 12192000"/>
              <a:gd name="connsiteY66" fmla="*/ 5255330 h 6099082"/>
              <a:gd name="connsiteX67" fmla="*/ 2058204 w 12192000"/>
              <a:gd name="connsiteY67" fmla="*/ 5241232 h 6099082"/>
              <a:gd name="connsiteX68" fmla="*/ 2108194 w 12192000"/>
              <a:gd name="connsiteY68" fmla="*/ 5255939 h 6099082"/>
              <a:gd name="connsiteX69" fmla="*/ 2058204 w 12192000"/>
              <a:gd name="connsiteY69" fmla="*/ 5241232 h 6099082"/>
              <a:gd name="connsiteX70" fmla="*/ 0 w 12192000"/>
              <a:gd name="connsiteY70" fmla="*/ 0 h 6099082"/>
              <a:gd name="connsiteX71" fmla="*/ 12191456 w 12192000"/>
              <a:gd name="connsiteY71" fmla="*/ 0 h 6099082"/>
              <a:gd name="connsiteX72" fmla="*/ 12191456 w 12192000"/>
              <a:gd name="connsiteY72" fmla="*/ 873938 h 6099082"/>
              <a:gd name="connsiteX73" fmla="*/ 12192000 w 12192000"/>
              <a:gd name="connsiteY73" fmla="*/ 873938 h 6099082"/>
              <a:gd name="connsiteX74" fmla="*/ 12192000 w 12192000"/>
              <a:gd name="connsiteY74" fmla="*/ 3249107 h 6099082"/>
              <a:gd name="connsiteX75" fmla="*/ 12192000 w 12192000"/>
              <a:gd name="connsiteY75" fmla="*/ 3283970 h 6099082"/>
              <a:gd name="connsiteX76" fmla="*/ 12192000 w 12192000"/>
              <a:gd name="connsiteY76" fmla="*/ 3681702 h 6099082"/>
              <a:gd name="connsiteX77" fmla="*/ 12160947 w 12192000"/>
              <a:gd name="connsiteY77" fmla="*/ 3710323 h 6099082"/>
              <a:gd name="connsiteX78" fmla="*/ 12026448 w 12192000"/>
              <a:gd name="connsiteY78" fmla="*/ 3770523 h 6099082"/>
              <a:gd name="connsiteX79" fmla="*/ 11986443 w 12192000"/>
              <a:gd name="connsiteY79" fmla="*/ 3786526 h 6099082"/>
              <a:gd name="connsiteX80" fmla="*/ 11821656 w 12192000"/>
              <a:gd name="connsiteY80" fmla="*/ 3889591 h 6099082"/>
              <a:gd name="connsiteX81" fmla="*/ 11672489 w 12192000"/>
              <a:gd name="connsiteY81" fmla="*/ 4017039 h 6099082"/>
              <a:gd name="connsiteX82" fmla="*/ 11562947 w 12192000"/>
              <a:gd name="connsiteY82" fmla="*/ 4168300 h 6099082"/>
              <a:gd name="connsiteX83" fmla="*/ 11532275 w 12192000"/>
              <a:gd name="connsiteY83" fmla="*/ 4204307 h 6099082"/>
              <a:gd name="connsiteX84" fmla="*/ 11448453 w 12192000"/>
              <a:gd name="connsiteY84" fmla="*/ 4249457 h 6099082"/>
              <a:gd name="connsiteX85" fmla="*/ 11374346 w 12192000"/>
              <a:gd name="connsiteY85" fmla="*/ 4283366 h 6099082"/>
              <a:gd name="connsiteX86" fmla="*/ 11320623 w 12192000"/>
              <a:gd name="connsiteY86" fmla="*/ 4320897 h 6099082"/>
              <a:gd name="connsiteX87" fmla="*/ 11275283 w 12192000"/>
              <a:gd name="connsiteY87" fmla="*/ 4355378 h 6099082"/>
              <a:gd name="connsiteX88" fmla="*/ 11172600 w 12192000"/>
              <a:gd name="connsiteY88" fmla="*/ 4444536 h 6099082"/>
              <a:gd name="connsiteX89" fmla="*/ 11058869 w 12192000"/>
              <a:gd name="connsiteY89" fmla="*/ 4519786 h 6099082"/>
              <a:gd name="connsiteX90" fmla="*/ 10967423 w 12192000"/>
              <a:gd name="connsiteY90" fmla="*/ 4611991 h 6099082"/>
              <a:gd name="connsiteX91" fmla="*/ 10929704 w 12192000"/>
              <a:gd name="connsiteY91" fmla="*/ 4661903 h 6099082"/>
              <a:gd name="connsiteX92" fmla="*/ 10850453 w 12192000"/>
              <a:gd name="connsiteY92" fmla="*/ 4696003 h 6099082"/>
              <a:gd name="connsiteX93" fmla="*/ 10764534 w 12192000"/>
              <a:gd name="connsiteY93" fmla="*/ 4749345 h 6099082"/>
              <a:gd name="connsiteX94" fmla="*/ 10703573 w 12192000"/>
              <a:gd name="connsiteY94" fmla="*/ 4802305 h 6099082"/>
              <a:gd name="connsiteX95" fmla="*/ 10656519 w 12192000"/>
              <a:gd name="connsiteY95" fmla="*/ 4837740 h 6099082"/>
              <a:gd name="connsiteX96" fmla="*/ 10590031 w 12192000"/>
              <a:gd name="connsiteY96" fmla="*/ 4873366 h 6099082"/>
              <a:gd name="connsiteX97" fmla="*/ 10523354 w 12192000"/>
              <a:gd name="connsiteY97" fmla="*/ 4920039 h 6099082"/>
              <a:gd name="connsiteX98" fmla="*/ 10490969 w 12192000"/>
              <a:gd name="connsiteY98" fmla="*/ 4948806 h 6099082"/>
              <a:gd name="connsiteX99" fmla="*/ 10428291 w 12192000"/>
              <a:gd name="connsiteY99" fmla="*/ 4996622 h 6099082"/>
              <a:gd name="connsiteX100" fmla="*/ 10363709 w 12192000"/>
              <a:gd name="connsiteY100" fmla="*/ 5041201 h 6099082"/>
              <a:gd name="connsiteX101" fmla="*/ 10242357 w 12192000"/>
              <a:gd name="connsiteY101" fmla="*/ 5092257 h 6099082"/>
              <a:gd name="connsiteX102" fmla="*/ 10131863 w 12192000"/>
              <a:gd name="connsiteY102" fmla="*/ 5167315 h 6099082"/>
              <a:gd name="connsiteX103" fmla="*/ 10044230 w 12192000"/>
              <a:gd name="connsiteY103" fmla="*/ 5222182 h 6099082"/>
              <a:gd name="connsiteX104" fmla="*/ 9993175 w 12192000"/>
              <a:gd name="connsiteY104" fmla="*/ 5258189 h 6099082"/>
              <a:gd name="connsiteX105" fmla="*/ 9899446 w 12192000"/>
              <a:gd name="connsiteY105" fmla="*/ 5338582 h 6099082"/>
              <a:gd name="connsiteX106" fmla="*/ 9754088 w 12192000"/>
              <a:gd name="connsiteY106" fmla="*/ 5423166 h 6099082"/>
              <a:gd name="connsiteX107" fmla="*/ 9666265 w 12192000"/>
              <a:gd name="connsiteY107" fmla="*/ 5468888 h 6099082"/>
              <a:gd name="connsiteX108" fmla="*/ 9477283 w 12192000"/>
              <a:gd name="connsiteY108" fmla="*/ 5537851 h 6099082"/>
              <a:gd name="connsiteX109" fmla="*/ 9416321 w 12192000"/>
              <a:gd name="connsiteY109" fmla="*/ 5562426 h 6099082"/>
              <a:gd name="connsiteX110" fmla="*/ 9346597 w 12192000"/>
              <a:gd name="connsiteY110" fmla="*/ 5578619 h 6099082"/>
              <a:gd name="connsiteX111" fmla="*/ 9234579 w 12192000"/>
              <a:gd name="connsiteY111" fmla="*/ 5616911 h 6099082"/>
              <a:gd name="connsiteX112" fmla="*/ 9015878 w 12192000"/>
              <a:gd name="connsiteY112" fmla="*/ 5682826 h 6099082"/>
              <a:gd name="connsiteX113" fmla="*/ 8967871 w 12192000"/>
              <a:gd name="connsiteY113" fmla="*/ 5692923 h 6099082"/>
              <a:gd name="connsiteX114" fmla="*/ 8845565 w 12192000"/>
              <a:gd name="connsiteY114" fmla="*/ 5735407 h 6099082"/>
              <a:gd name="connsiteX115" fmla="*/ 8772219 w 12192000"/>
              <a:gd name="connsiteY115" fmla="*/ 5763982 h 6099082"/>
              <a:gd name="connsiteX116" fmla="*/ 8711448 w 12192000"/>
              <a:gd name="connsiteY116" fmla="*/ 5780366 h 6099082"/>
              <a:gd name="connsiteX117" fmla="*/ 8657726 w 12192000"/>
              <a:gd name="connsiteY117" fmla="*/ 5787986 h 6099082"/>
              <a:gd name="connsiteX118" fmla="*/ 8516369 w 12192000"/>
              <a:gd name="connsiteY118" fmla="*/ 5825705 h 6099082"/>
              <a:gd name="connsiteX119" fmla="*/ 8459979 w 12192000"/>
              <a:gd name="connsiteY119" fmla="*/ 5840566 h 6099082"/>
              <a:gd name="connsiteX120" fmla="*/ 8313671 w 12192000"/>
              <a:gd name="connsiteY120" fmla="*/ 5891622 h 6099082"/>
              <a:gd name="connsiteX121" fmla="*/ 8189651 w 12192000"/>
              <a:gd name="connsiteY121" fmla="*/ 5925341 h 6099082"/>
              <a:gd name="connsiteX122" fmla="*/ 8137835 w 12192000"/>
              <a:gd name="connsiteY122" fmla="*/ 5941534 h 6099082"/>
              <a:gd name="connsiteX123" fmla="*/ 8019339 w 12192000"/>
              <a:gd name="connsiteY123" fmla="*/ 5968586 h 6099082"/>
              <a:gd name="connsiteX124" fmla="*/ 7952280 w 12192000"/>
              <a:gd name="connsiteY124" fmla="*/ 5987637 h 6099082"/>
              <a:gd name="connsiteX125" fmla="*/ 7788636 w 12192000"/>
              <a:gd name="connsiteY125" fmla="*/ 6009163 h 6099082"/>
              <a:gd name="connsiteX126" fmla="*/ 7619655 w 12192000"/>
              <a:gd name="connsiteY126" fmla="*/ 6029928 h 6099082"/>
              <a:gd name="connsiteX127" fmla="*/ 7526880 w 12192000"/>
              <a:gd name="connsiteY127" fmla="*/ 6036786 h 6099082"/>
              <a:gd name="connsiteX128" fmla="*/ 7445916 w 12192000"/>
              <a:gd name="connsiteY128" fmla="*/ 6047647 h 6099082"/>
              <a:gd name="connsiteX129" fmla="*/ 7375428 w 12192000"/>
              <a:gd name="connsiteY129" fmla="*/ 6054505 h 6099082"/>
              <a:gd name="connsiteX130" fmla="*/ 7263220 w 12192000"/>
              <a:gd name="connsiteY130" fmla="*/ 6068411 h 6099082"/>
              <a:gd name="connsiteX131" fmla="*/ 7216547 w 12192000"/>
              <a:gd name="connsiteY131" fmla="*/ 6072032 h 6099082"/>
              <a:gd name="connsiteX132" fmla="*/ 7106432 w 12192000"/>
              <a:gd name="connsiteY132" fmla="*/ 6071840 h 6099082"/>
              <a:gd name="connsiteX133" fmla="*/ 7068141 w 12192000"/>
              <a:gd name="connsiteY133" fmla="*/ 6069936 h 6099082"/>
              <a:gd name="connsiteX134" fmla="*/ 6994415 w 12192000"/>
              <a:gd name="connsiteY134" fmla="*/ 6046313 h 6099082"/>
              <a:gd name="connsiteX135" fmla="*/ 6985653 w 12192000"/>
              <a:gd name="connsiteY135" fmla="*/ 6044599 h 6099082"/>
              <a:gd name="connsiteX136" fmla="*/ 6937263 w 12192000"/>
              <a:gd name="connsiteY136" fmla="*/ 6035263 h 6099082"/>
              <a:gd name="connsiteX137" fmla="*/ 6910782 w 12192000"/>
              <a:gd name="connsiteY137" fmla="*/ 6032214 h 6099082"/>
              <a:gd name="connsiteX138" fmla="*/ 6810195 w 12192000"/>
              <a:gd name="connsiteY138" fmla="*/ 6012784 h 6099082"/>
              <a:gd name="connsiteX139" fmla="*/ 6752283 w 12192000"/>
              <a:gd name="connsiteY139" fmla="*/ 6003639 h 6099082"/>
              <a:gd name="connsiteX140" fmla="*/ 6705417 w 12192000"/>
              <a:gd name="connsiteY140" fmla="*/ 6004974 h 6099082"/>
              <a:gd name="connsiteX141" fmla="*/ 6623118 w 12192000"/>
              <a:gd name="connsiteY141" fmla="*/ 6006687 h 6099082"/>
              <a:gd name="connsiteX142" fmla="*/ 6596828 w 12192000"/>
              <a:gd name="connsiteY142" fmla="*/ 6011070 h 6099082"/>
              <a:gd name="connsiteX143" fmla="*/ 6477951 w 12192000"/>
              <a:gd name="connsiteY143" fmla="*/ 5998495 h 6099082"/>
              <a:gd name="connsiteX144" fmla="*/ 6410131 w 12192000"/>
              <a:gd name="connsiteY144" fmla="*/ 5997543 h 6099082"/>
              <a:gd name="connsiteX145" fmla="*/ 6333739 w 12192000"/>
              <a:gd name="connsiteY145" fmla="*/ 5981920 h 6099082"/>
              <a:gd name="connsiteX146" fmla="*/ 6311449 w 12192000"/>
              <a:gd name="connsiteY146" fmla="*/ 5982682 h 6099082"/>
              <a:gd name="connsiteX147" fmla="*/ 6286493 w 12192000"/>
              <a:gd name="connsiteY147" fmla="*/ 5984017 h 6099082"/>
              <a:gd name="connsiteX148" fmla="*/ 6209909 w 12192000"/>
              <a:gd name="connsiteY148" fmla="*/ 5985161 h 6099082"/>
              <a:gd name="connsiteX149" fmla="*/ 6163424 w 12192000"/>
              <a:gd name="connsiteY149" fmla="*/ 5990874 h 6099082"/>
              <a:gd name="connsiteX150" fmla="*/ 6074841 w 12192000"/>
              <a:gd name="connsiteY150" fmla="*/ 5987447 h 6099082"/>
              <a:gd name="connsiteX151" fmla="*/ 6042072 w 12192000"/>
              <a:gd name="connsiteY151" fmla="*/ 5992399 h 6099082"/>
              <a:gd name="connsiteX152" fmla="*/ 5959204 w 12192000"/>
              <a:gd name="connsiteY152" fmla="*/ 5992971 h 6099082"/>
              <a:gd name="connsiteX153" fmla="*/ 5884905 w 12192000"/>
              <a:gd name="connsiteY153" fmla="*/ 5990113 h 6099082"/>
              <a:gd name="connsiteX154" fmla="*/ 5813275 w 12192000"/>
              <a:gd name="connsiteY154" fmla="*/ 5991637 h 6099082"/>
              <a:gd name="connsiteX155" fmla="*/ 5762029 w 12192000"/>
              <a:gd name="connsiteY155" fmla="*/ 5997923 h 6099082"/>
              <a:gd name="connsiteX156" fmla="*/ 5706401 w 12192000"/>
              <a:gd name="connsiteY156" fmla="*/ 6001734 h 6099082"/>
              <a:gd name="connsiteX157" fmla="*/ 5553045 w 12192000"/>
              <a:gd name="connsiteY157" fmla="*/ 6024403 h 6099082"/>
              <a:gd name="connsiteX158" fmla="*/ 5524660 w 12192000"/>
              <a:gd name="connsiteY158" fmla="*/ 6018880 h 6099082"/>
              <a:gd name="connsiteX159" fmla="*/ 5363491 w 12192000"/>
              <a:gd name="connsiteY159" fmla="*/ 6013736 h 6099082"/>
              <a:gd name="connsiteX160" fmla="*/ 5328437 w 12192000"/>
              <a:gd name="connsiteY160" fmla="*/ 6014118 h 6099082"/>
              <a:gd name="connsiteX161" fmla="*/ 5234326 w 12192000"/>
              <a:gd name="connsiteY161" fmla="*/ 5991637 h 6099082"/>
              <a:gd name="connsiteX162" fmla="*/ 5089161 w 12192000"/>
              <a:gd name="connsiteY162" fmla="*/ 6027262 h 6099082"/>
              <a:gd name="connsiteX163" fmla="*/ 4953328 w 12192000"/>
              <a:gd name="connsiteY163" fmla="*/ 6071840 h 6099082"/>
              <a:gd name="connsiteX164" fmla="*/ 4936184 w 12192000"/>
              <a:gd name="connsiteY164" fmla="*/ 6077555 h 6099082"/>
              <a:gd name="connsiteX165" fmla="*/ 4887414 w 12192000"/>
              <a:gd name="connsiteY165" fmla="*/ 6087272 h 6099082"/>
              <a:gd name="connsiteX166" fmla="*/ 4827024 w 12192000"/>
              <a:gd name="connsiteY166" fmla="*/ 6090701 h 6099082"/>
              <a:gd name="connsiteX167" fmla="*/ 4750439 w 12192000"/>
              <a:gd name="connsiteY167" fmla="*/ 6099082 h 6099082"/>
              <a:gd name="connsiteX168" fmla="*/ 4689097 w 12192000"/>
              <a:gd name="connsiteY168" fmla="*/ 6088605 h 6099082"/>
              <a:gd name="connsiteX169" fmla="*/ 4603368 w 12192000"/>
              <a:gd name="connsiteY169" fmla="*/ 6072984 h 6099082"/>
              <a:gd name="connsiteX170" fmla="*/ 4522595 w 12192000"/>
              <a:gd name="connsiteY170" fmla="*/ 6058123 h 6099082"/>
              <a:gd name="connsiteX171" fmla="*/ 4497067 w 12192000"/>
              <a:gd name="connsiteY171" fmla="*/ 6075649 h 6099082"/>
              <a:gd name="connsiteX172" fmla="*/ 4457632 w 12192000"/>
              <a:gd name="connsiteY172" fmla="*/ 6090890 h 6099082"/>
              <a:gd name="connsiteX173" fmla="*/ 4413816 w 12192000"/>
              <a:gd name="connsiteY173" fmla="*/ 6072601 h 6099082"/>
              <a:gd name="connsiteX174" fmla="*/ 4311323 w 12192000"/>
              <a:gd name="connsiteY174" fmla="*/ 6034693 h 6099082"/>
              <a:gd name="connsiteX175" fmla="*/ 4246551 w 12192000"/>
              <a:gd name="connsiteY175" fmla="*/ 6032976 h 6099082"/>
              <a:gd name="connsiteX176" fmla="*/ 4105766 w 12192000"/>
              <a:gd name="connsiteY176" fmla="*/ 6016784 h 6099082"/>
              <a:gd name="connsiteX177" fmla="*/ 4013753 w 12192000"/>
              <a:gd name="connsiteY177" fmla="*/ 5993733 h 6099082"/>
              <a:gd name="connsiteX178" fmla="*/ 3947648 w 12192000"/>
              <a:gd name="connsiteY178" fmla="*/ 5967634 h 6099082"/>
              <a:gd name="connsiteX179" fmla="*/ 3852966 w 12192000"/>
              <a:gd name="connsiteY179" fmla="*/ 5933533 h 6099082"/>
              <a:gd name="connsiteX180" fmla="*/ 3757902 w 12192000"/>
              <a:gd name="connsiteY180" fmla="*/ 5915816 h 6099082"/>
              <a:gd name="connsiteX181" fmla="*/ 3689131 w 12192000"/>
              <a:gd name="connsiteY181" fmla="*/ 5893526 h 6099082"/>
              <a:gd name="connsiteX182" fmla="*/ 3605116 w 12192000"/>
              <a:gd name="connsiteY182" fmla="*/ 5878285 h 6099082"/>
              <a:gd name="connsiteX183" fmla="*/ 3534629 w 12192000"/>
              <a:gd name="connsiteY183" fmla="*/ 5877715 h 6099082"/>
              <a:gd name="connsiteX184" fmla="*/ 3424135 w 12192000"/>
              <a:gd name="connsiteY184" fmla="*/ 5880382 h 6099082"/>
              <a:gd name="connsiteX185" fmla="*/ 3288877 w 12192000"/>
              <a:gd name="connsiteY185" fmla="*/ 5834280 h 6099082"/>
              <a:gd name="connsiteX186" fmla="*/ 3234202 w 12192000"/>
              <a:gd name="connsiteY186" fmla="*/ 5823991 h 6099082"/>
              <a:gd name="connsiteX187" fmla="*/ 3182763 w 12192000"/>
              <a:gd name="connsiteY187" fmla="*/ 5819229 h 6099082"/>
              <a:gd name="connsiteX188" fmla="*/ 3073604 w 12192000"/>
              <a:gd name="connsiteY188" fmla="*/ 5788558 h 6099082"/>
              <a:gd name="connsiteX189" fmla="*/ 3029216 w 12192000"/>
              <a:gd name="connsiteY189" fmla="*/ 5778459 h 6099082"/>
              <a:gd name="connsiteX190" fmla="*/ 2967110 w 12192000"/>
              <a:gd name="connsiteY190" fmla="*/ 5778651 h 6099082"/>
              <a:gd name="connsiteX191" fmla="*/ 2854140 w 12192000"/>
              <a:gd name="connsiteY191" fmla="*/ 5764553 h 6099082"/>
              <a:gd name="connsiteX192" fmla="*/ 2741360 w 12192000"/>
              <a:gd name="connsiteY192" fmla="*/ 5723403 h 6099082"/>
              <a:gd name="connsiteX193" fmla="*/ 2693543 w 12192000"/>
              <a:gd name="connsiteY193" fmla="*/ 5727405 h 6099082"/>
              <a:gd name="connsiteX194" fmla="*/ 2676398 w 12192000"/>
              <a:gd name="connsiteY194" fmla="*/ 5726453 h 6099082"/>
              <a:gd name="connsiteX195" fmla="*/ 2522279 w 12192000"/>
              <a:gd name="connsiteY195" fmla="*/ 5703782 h 6099082"/>
              <a:gd name="connsiteX196" fmla="*/ 2506847 w 12192000"/>
              <a:gd name="connsiteY196" fmla="*/ 5701305 h 6099082"/>
              <a:gd name="connsiteX197" fmla="*/ 2434456 w 12192000"/>
              <a:gd name="connsiteY197" fmla="*/ 5681112 h 6099082"/>
              <a:gd name="connsiteX198" fmla="*/ 2251948 w 12192000"/>
              <a:gd name="connsiteY198" fmla="*/ 5668538 h 6099082"/>
              <a:gd name="connsiteX199" fmla="*/ 2240710 w 12192000"/>
              <a:gd name="connsiteY199" fmla="*/ 5667014 h 6099082"/>
              <a:gd name="connsiteX200" fmla="*/ 2179556 w 12192000"/>
              <a:gd name="connsiteY200" fmla="*/ 5677111 h 6099082"/>
              <a:gd name="connsiteX201" fmla="*/ 2149267 w 12192000"/>
              <a:gd name="connsiteY201" fmla="*/ 5691399 h 6099082"/>
              <a:gd name="connsiteX202" fmla="*/ 2102021 w 12192000"/>
              <a:gd name="connsiteY202" fmla="*/ 5706259 h 6099082"/>
              <a:gd name="connsiteX203" fmla="*/ 2054013 w 12192000"/>
              <a:gd name="connsiteY203" fmla="*/ 5711784 h 6099082"/>
              <a:gd name="connsiteX204" fmla="*/ 1973429 w 12192000"/>
              <a:gd name="connsiteY204" fmla="*/ 5689303 h 6099082"/>
              <a:gd name="connsiteX205" fmla="*/ 1944092 w 12192000"/>
              <a:gd name="connsiteY205" fmla="*/ 5687017 h 6099082"/>
              <a:gd name="connsiteX206" fmla="*/ 1878748 w 12192000"/>
              <a:gd name="connsiteY206" fmla="*/ 5676159 h 6099082"/>
              <a:gd name="connsiteX207" fmla="*/ 1821596 w 12192000"/>
              <a:gd name="connsiteY207" fmla="*/ 5676920 h 6099082"/>
              <a:gd name="connsiteX208" fmla="*/ 1775684 w 12192000"/>
              <a:gd name="connsiteY208" fmla="*/ 5694257 h 6099082"/>
              <a:gd name="connsiteX209" fmla="*/ 1709006 w 12192000"/>
              <a:gd name="connsiteY209" fmla="*/ 5697685 h 6099082"/>
              <a:gd name="connsiteX210" fmla="*/ 1665950 w 12192000"/>
              <a:gd name="connsiteY210" fmla="*/ 5685113 h 6099082"/>
              <a:gd name="connsiteX211" fmla="*/ 1657188 w 12192000"/>
              <a:gd name="connsiteY211" fmla="*/ 5683399 h 6099082"/>
              <a:gd name="connsiteX212" fmla="*/ 1544598 w 12192000"/>
              <a:gd name="connsiteY212" fmla="*/ 5682634 h 6099082"/>
              <a:gd name="connsiteX213" fmla="*/ 1404006 w 12192000"/>
              <a:gd name="connsiteY213" fmla="*/ 5720546 h 6099082"/>
              <a:gd name="connsiteX214" fmla="*/ 1380762 w 12192000"/>
              <a:gd name="connsiteY214" fmla="*/ 5728549 h 6099082"/>
              <a:gd name="connsiteX215" fmla="*/ 1267411 w 12192000"/>
              <a:gd name="connsiteY215" fmla="*/ 5742455 h 6099082"/>
              <a:gd name="connsiteX216" fmla="*/ 1206641 w 12192000"/>
              <a:gd name="connsiteY216" fmla="*/ 5756553 h 6099082"/>
              <a:gd name="connsiteX217" fmla="*/ 1162823 w 12192000"/>
              <a:gd name="connsiteY217" fmla="*/ 5757315 h 6099082"/>
              <a:gd name="connsiteX218" fmla="*/ 1109865 w 12192000"/>
              <a:gd name="connsiteY218" fmla="*/ 5782270 h 6099082"/>
              <a:gd name="connsiteX219" fmla="*/ 1092527 w 12192000"/>
              <a:gd name="connsiteY219" fmla="*/ 5793130 h 6099082"/>
              <a:gd name="connsiteX220" fmla="*/ 1071762 w 12192000"/>
              <a:gd name="connsiteY220" fmla="*/ 5799607 h 6099082"/>
              <a:gd name="connsiteX221" fmla="*/ 977653 w 12192000"/>
              <a:gd name="connsiteY221" fmla="*/ 5820182 h 6099082"/>
              <a:gd name="connsiteX222" fmla="*/ 960887 w 12192000"/>
              <a:gd name="connsiteY222" fmla="*/ 5831801 h 6099082"/>
              <a:gd name="connsiteX223" fmla="*/ 949646 w 12192000"/>
              <a:gd name="connsiteY223" fmla="*/ 5839042 h 6099082"/>
              <a:gd name="connsiteX224" fmla="*/ 858205 w 12192000"/>
              <a:gd name="connsiteY224" fmla="*/ 5851234 h 6099082"/>
              <a:gd name="connsiteX225" fmla="*/ 801053 w 12192000"/>
              <a:gd name="connsiteY225" fmla="*/ 5885715 h 6099082"/>
              <a:gd name="connsiteX226" fmla="*/ 785432 w 12192000"/>
              <a:gd name="connsiteY226" fmla="*/ 5900384 h 6099082"/>
              <a:gd name="connsiteX227" fmla="*/ 730754 w 12192000"/>
              <a:gd name="connsiteY227" fmla="*/ 5922482 h 6099082"/>
              <a:gd name="connsiteX228" fmla="*/ 546917 w 12192000"/>
              <a:gd name="connsiteY228" fmla="*/ 5964966 h 6099082"/>
              <a:gd name="connsiteX229" fmla="*/ 494337 w 12192000"/>
              <a:gd name="connsiteY229" fmla="*/ 5949915 h 6099082"/>
              <a:gd name="connsiteX230" fmla="*/ 394511 w 12192000"/>
              <a:gd name="connsiteY230" fmla="*/ 5990303 h 6099082"/>
              <a:gd name="connsiteX231" fmla="*/ 307259 w 12192000"/>
              <a:gd name="connsiteY231" fmla="*/ 6013163 h 6099082"/>
              <a:gd name="connsiteX232" fmla="*/ 274873 w 12192000"/>
              <a:gd name="connsiteY232" fmla="*/ 6018690 h 6099082"/>
              <a:gd name="connsiteX233" fmla="*/ 172384 w 12192000"/>
              <a:gd name="connsiteY233" fmla="*/ 6028786 h 6099082"/>
              <a:gd name="connsiteX234" fmla="*/ 119613 w 12192000"/>
              <a:gd name="connsiteY234" fmla="*/ 6051647 h 6099082"/>
              <a:gd name="connsiteX235" fmla="*/ 61197 w 12192000"/>
              <a:gd name="connsiteY235" fmla="*/ 6069150 h 6099082"/>
              <a:gd name="connsiteX236" fmla="*/ 544 w 12192000"/>
              <a:gd name="connsiteY236" fmla="*/ 6073921 h 6099082"/>
              <a:gd name="connsiteX237" fmla="*/ 544 w 12192000"/>
              <a:gd name="connsiteY237" fmla="*/ 5946682 h 6099082"/>
              <a:gd name="connsiteX238" fmla="*/ 0 w 12192000"/>
              <a:gd name="connsiteY238" fmla="*/ 5946682 h 6099082"/>
              <a:gd name="connsiteX239" fmla="*/ 0 w 12192000"/>
              <a:gd name="connsiteY239" fmla="*/ 1335314 h 6099082"/>
              <a:gd name="connsiteX240" fmla="*/ 0 w 12192000"/>
              <a:gd name="connsiteY240" fmla="*/ 873938 h 609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2192000" h="6099082">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6" y="5749662"/>
                </a:lnTo>
                <a:lnTo>
                  <a:pt x="6291385" y="5749714"/>
                </a:lnTo>
                <a:lnTo>
                  <a:pt x="6306284" y="5755552"/>
                </a:lnTo>
                <a:lnTo>
                  <a:pt x="6308075" y="5755968"/>
                </a:lnTo>
                <a:lnTo>
                  <a:pt x="6313854" y="5758133"/>
                </a:lnTo>
                <a:cubicBezTo>
                  <a:pt x="6321454" y="5760521"/>
                  <a:pt x="6329151" y="5762258"/>
                  <a:pt x="6337047" y="5762696"/>
                </a:cubicBezTo>
                <a:lnTo>
                  <a:pt x="6308075" y="5755968"/>
                </a:lnTo>
                <a:lnTo>
                  <a:pt x="6291385" y="5749714"/>
                </a:lnTo>
                <a:lnTo>
                  <a:pt x="6276197" y="5743764"/>
                </a:lnTo>
                <a:lnTo>
                  <a:pt x="6274406" y="5743345"/>
                </a:lnTo>
                <a:lnTo>
                  <a:pt x="6268612" y="5741171"/>
                </a:lnTo>
                <a:cubicBezTo>
                  <a:pt x="6260996" y="5738770"/>
                  <a:pt x="6253273" y="5737013"/>
                  <a:pt x="6245343" y="5736549"/>
                </a:cubicBezTo>
                <a:close/>
                <a:moveTo>
                  <a:pt x="3871824" y="5726642"/>
                </a:moveTo>
                <a:cubicBezTo>
                  <a:pt x="3883350" y="5738834"/>
                  <a:pt x="3895591" y="5748360"/>
                  <a:pt x="3908498" y="5756123"/>
                </a:cubicBezTo>
                <a:lnTo>
                  <a:pt x="3908984" y="5756350"/>
                </a:lnTo>
                <a:lnTo>
                  <a:pt x="3908498" y="5756123"/>
                </a:lnTo>
                <a:cubicBezTo>
                  <a:pt x="3895591" y="5748360"/>
                  <a:pt x="3883351" y="5738834"/>
                  <a:pt x="3871824" y="5726642"/>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5" y="5670301"/>
                </a:cubicBezTo>
                <a:lnTo>
                  <a:pt x="4858238" y="5663787"/>
                </a:lnTo>
                <a:cubicBezTo>
                  <a:pt x="4849944" y="5659978"/>
                  <a:pt x="4841980" y="5654298"/>
                  <a:pt x="4834454" y="5646059"/>
                </a:cubicBezTo>
                <a:close/>
                <a:moveTo>
                  <a:pt x="5056443" y="5643725"/>
                </a:moveTo>
                <a:lnTo>
                  <a:pt x="5072588" y="5644505"/>
                </a:lnTo>
                <a:cubicBezTo>
                  <a:pt x="5078053" y="5645963"/>
                  <a:pt x="5083589" y="5648726"/>
                  <a:pt x="5089161" y="5653107"/>
                </a:cubicBezTo>
                <a:cubicBezTo>
                  <a:pt x="5078018"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4" y="5990874"/>
                </a:cubicBezTo>
                <a:cubicBezTo>
                  <a:pt x="6133897" y="5985351"/>
                  <a:pt x="6104368" y="5997733"/>
                  <a:pt x="6074841" y="5987447"/>
                </a:cubicBezTo>
                <a:cubicBezTo>
                  <a:pt x="6065695" y="5984399"/>
                  <a:pt x="6053123" y="5992019"/>
                  <a:pt x="6042072" y="5992399"/>
                </a:cubicBezTo>
                <a:cubicBezTo>
                  <a:pt x="6014449" y="5993351"/>
                  <a:pt x="5986827" y="5993161"/>
                  <a:pt x="5959204" y="5992971"/>
                </a:cubicBezTo>
                <a:cubicBezTo>
                  <a:pt x="5934437" y="5992781"/>
                  <a:pt x="5908718" y="5995447"/>
                  <a:pt x="5884905" y="5990113"/>
                </a:cubicBezTo>
                <a:cubicBezTo>
                  <a:pt x="5859949" y="5984399"/>
                  <a:pt x="5837470" y="5985161"/>
                  <a:pt x="5813275" y="5991637"/>
                </a:cubicBezTo>
                <a:cubicBezTo>
                  <a:pt x="5796701" y="5996019"/>
                  <a:pt x="5779174" y="5996591"/>
                  <a:pt x="5762029" y="5997923"/>
                </a:cubicBezTo>
                <a:cubicBezTo>
                  <a:pt x="5743551" y="5999447"/>
                  <a:pt x="5723166" y="5995447"/>
                  <a:pt x="5706401" y="6001734"/>
                </a:cubicBezTo>
                <a:cubicBezTo>
                  <a:pt x="5656488" y="6020403"/>
                  <a:pt x="5605243" y="6024403"/>
                  <a:pt x="5553045" y="6024403"/>
                </a:cubicBezTo>
                <a:cubicBezTo>
                  <a:pt x="5543518" y="6024403"/>
                  <a:pt x="5533801" y="6021738"/>
                  <a:pt x="5524660" y="6018880"/>
                </a:cubicBezTo>
                <a:cubicBezTo>
                  <a:pt x="5471316" y="6001734"/>
                  <a:pt x="5417784" y="6003257"/>
                  <a:pt x="5363491" y="6013736"/>
                </a:cubicBezTo>
                <a:cubicBezTo>
                  <a:pt x="5352249" y="6016022"/>
                  <a:pt x="5339677" y="6016403"/>
                  <a:pt x="5328437" y="6014118"/>
                </a:cubicBezTo>
                <a:cubicBezTo>
                  <a:pt x="5296812" y="6007449"/>
                  <a:pt x="5266141" y="5996399"/>
                  <a:pt x="5234326" y="5991637"/>
                </a:cubicBezTo>
                <a:cubicBezTo>
                  <a:pt x="5181748" y="5983826"/>
                  <a:pt x="5136216" y="6010115"/>
                  <a:pt x="5089161" y="6027262"/>
                </a:cubicBezTo>
                <a:cubicBezTo>
                  <a:pt x="5044391" y="6043455"/>
                  <a:pt x="5006291" y="6080032"/>
                  <a:pt x="4953328" y="6071840"/>
                </a:cubicBezTo>
                <a:cubicBezTo>
                  <a:pt x="4947996" y="6071078"/>
                  <a:pt x="4942089" y="6076222"/>
                  <a:pt x="4936184" y="6077555"/>
                </a:cubicBezTo>
                <a:cubicBezTo>
                  <a:pt x="4919991" y="6081176"/>
                  <a:pt x="4903799" y="6085555"/>
                  <a:pt x="4887414" y="6087272"/>
                </a:cubicBezTo>
                <a:cubicBezTo>
                  <a:pt x="4867412" y="6089558"/>
                  <a:pt x="4847027" y="6088797"/>
                  <a:pt x="4827024" y="6090701"/>
                </a:cubicBezTo>
                <a:cubicBezTo>
                  <a:pt x="4801305" y="6092986"/>
                  <a:pt x="4775968" y="6099082"/>
                  <a:pt x="4750439" y="6099082"/>
                </a:cubicBezTo>
                <a:cubicBezTo>
                  <a:pt x="4729865" y="6099082"/>
                  <a:pt x="4709480" y="6092034"/>
                  <a:pt x="4689097" y="6088605"/>
                </a:cubicBezTo>
                <a:cubicBezTo>
                  <a:pt x="4660331" y="6083842"/>
                  <a:pt x="4628705" y="6085176"/>
                  <a:pt x="4603368" y="6072984"/>
                </a:cubicBezTo>
                <a:cubicBezTo>
                  <a:pt x="4576318" y="6060029"/>
                  <a:pt x="4550599" y="6054123"/>
                  <a:pt x="4522595" y="6058123"/>
                </a:cubicBezTo>
                <a:cubicBezTo>
                  <a:pt x="4513260" y="6059457"/>
                  <a:pt x="4501257" y="6067459"/>
                  <a:pt x="4497067" y="6075649"/>
                </a:cubicBezTo>
                <a:cubicBezTo>
                  <a:pt x="4487731" y="6093938"/>
                  <a:pt x="4474968" y="6097178"/>
                  <a:pt x="4457632" y="6090890"/>
                </a:cubicBezTo>
                <a:cubicBezTo>
                  <a:pt x="4442581" y="6085555"/>
                  <a:pt x="4424103" y="6082890"/>
                  <a:pt x="4413816" y="6072601"/>
                </a:cubicBezTo>
                <a:cubicBezTo>
                  <a:pt x="4384668" y="6043455"/>
                  <a:pt x="4347518" y="6042503"/>
                  <a:pt x="4311323" y="6034693"/>
                </a:cubicBezTo>
                <a:cubicBezTo>
                  <a:pt x="4289227" y="6029928"/>
                  <a:pt x="4268649" y="6029738"/>
                  <a:pt x="4246551" y="6032976"/>
                </a:cubicBezTo>
                <a:cubicBezTo>
                  <a:pt x="4198545"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72C95EF0-769F-4219-BF38-F5A9E422DED8}"/>
              </a:ext>
            </a:extLst>
          </p:cNvPr>
          <p:cNvSpPr>
            <a:spLocks noGrp="1"/>
          </p:cNvSpPr>
          <p:nvPr>
            <p:ph type="title"/>
          </p:nvPr>
        </p:nvSpPr>
        <p:spPr>
          <a:xfrm>
            <a:off x="762000" y="1163595"/>
            <a:ext cx="9906000" cy="2346368"/>
          </a:xfrm>
        </p:spPr>
        <p:txBody>
          <a:bodyPr vert="horz" lIns="91440" tIns="45720" rIns="91440" bIns="45720" rtlCol="0" anchor="b" anchorCtr="0">
            <a:normAutofit/>
          </a:bodyPr>
          <a:lstStyle/>
          <a:p>
            <a:r>
              <a:rPr lang="en-US" sz="8000" dirty="0"/>
              <a:t>What are the Complications of Flu?</a:t>
            </a:r>
          </a:p>
        </p:txBody>
      </p:sp>
    </p:spTree>
    <p:extLst>
      <p:ext uri="{BB962C8B-B14F-4D97-AF65-F5344CB8AC3E}">
        <p14:creationId xmlns:p14="http://schemas.microsoft.com/office/powerpoint/2010/main" val="3453460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B6F5-B616-4884-B83E-41555DCB96CE}"/>
              </a:ext>
            </a:extLst>
          </p:cNvPr>
          <p:cNvSpPr>
            <a:spLocks noGrp="1"/>
          </p:cNvSpPr>
          <p:nvPr>
            <p:ph type="title"/>
          </p:nvPr>
        </p:nvSpPr>
        <p:spPr/>
        <p:txBody>
          <a:bodyPr>
            <a:normAutofit fontScale="90000"/>
          </a:bodyPr>
          <a:lstStyle/>
          <a:p>
            <a:r>
              <a:rPr lang="en-GB" dirty="0"/>
              <a:t>What are the possible complications?</a:t>
            </a:r>
            <a:br>
              <a:rPr lang="en-GB" dirty="0"/>
            </a:br>
            <a:endParaRPr lang="en-GB" dirty="0"/>
          </a:p>
        </p:txBody>
      </p:sp>
      <p:graphicFrame>
        <p:nvGraphicFramePr>
          <p:cNvPr id="8" name="Content Placeholder 2">
            <a:extLst>
              <a:ext uri="{FF2B5EF4-FFF2-40B4-BE49-F238E27FC236}">
                <a16:creationId xmlns:a16="http://schemas.microsoft.com/office/drawing/2014/main" id="{CD49D61C-88DD-B553-EA7F-1339BB88F7BE}"/>
              </a:ext>
            </a:extLst>
          </p:cNvPr>
          <p:cNvGraphicFramePr>
            <a:graphicFrameLocks noGrp="1"/>
          </p:cNvGraphicFramePr>
          <p:nvPr>
            <p:ph idx="1"/>
          </p:nvPr>
        </p:nvGraphicFramePr>
        <p:xfrm>
          <a:off x="5334000" y="1524000"/>
          <a:ext cx="6096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F51F5B2E-1FBD-4699-9E34-2B3A20F0D2EB}"/>
              </a:ext>
            </a:extLst>
          </p:cNvPr>
          <p:cNvSpPr>
            <a:spLocks noGrp="1"/>
          </p:cNvSpPr>
          <p:nvPr>
            <p:ph type="body" sz="half" idx="2"/>
          </p:nvPr>
        </p:nvSpPr>
        <p:spPr>
          <a:xfrm>
            <a:off x="762000" y="2449585"/>
            <a:ext cx="3821113" cy="3892492"/>
          </a:xfrm>
        </p:spPr>
        <p:txBody>
          <a:bodyPr>
            <a:normAutofit/>
          </a:bodyPr>
          <a:lstStyle/>
          <a:p>
            <a:r>
              <a:rPr lang="en-GB" sz="2000" dirty="0"/>
              <a:t>The risk of most serious illness is highest in children under 6 months, pregnant women, older people and those with underlying health conditions. </a:t>
            </a:r>
          </a:p>
          <a:p>
            <a:r>
              <a:rPr lang="en-GB" sz="2000" dirty="0"/>
              <a:t>Flu during pregnancy may be associated with perinatal mortality, prematurity, smaller neonatal size and lower birth weight.</a:t>
            </a:r>
          </a:p>
        </p:txBody>
      </p:sp>
    </p:spTree>
    <p:extLst>
      <p:ext uri="{BB962C8B-B14F-4D97-AF65-F5344CB8AC3E}">
        <p14:creationId xmlns:p14="http://schemas.microsoft.com/office/powerpoint/2010/main" val="2098140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Freeform: Shape 9">
            <a:extLst>
              <a:ext uri="{FF2B5EF4-FFF2-40B4-BE49-F238E27FC236}">
                <a16:creationId xmlns:a16="http://schemas.microsoft.com/office/drawing/2014/main" id="{C5486FEF-95C5-433A-8B8C-9C07A3C38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82"/>
          </a:xfrm>
          <a:custGeom>
            <a:avLst/>
            <a:gdLst>
              <a:gd name="connsiteX0" fmla="*/ 7230262 w 12192000"/>
              <a:gd name="connsiteY0" fmla="*/ 5906862 h 6099082"/>
              <a:gd name="connsiteX1" fmla="*/ 7197115 w 12192000"/>
              <a:gd name="connsiteY1" fmla="*/ 5913338 h 6099082"/>
              <a:gd name="connsiteX2" fmla="*/ 7214545 w 12192000"/>
              <a:gd name="connsiteY2" fmla="*/ 5911744 h 6099082"/>
              <a:gd name="connsiteX3" fmla="*/ 7230262 w 12192000"/>
              <a:gd name="connsiteY3" fmla="*/ 5906862 h 6099082"/>
              <a:gd name="connsiteX4" fmla="*/ 7009120 w 12192000"/>
              <a:gd name="connsiteY4" fmla="*/ 5850263 h 6099082"/>
              <a:gd name="connsiteX5" fmla="*/ 7021563 w 12192000"/>
              <a:gd name="connsiteY5" fmla="*/ 5861355 h 6099082"/>
              <a:gd name="connsiteX6" fmla="*/ 7021563 w 12192000"/>
              <a:gd name="connsiteY6" fmla="*/ 5861354 h 6099082"/>
              <a:gd name="connsiteX7" fmla="*/ 7768443 w 12192000"/>
              <a:gd name="connsiteY7" fmla="*/ 5742074 h 6099082"/>
              <a:gd name="connsiteX8" fmla="*/ 7768443 w 12192000"/>
              <a:gd name="connsiteY8" fmla="*/ 5742075 h 6099082"/>
              <a:gd name="connsiteX9" fmla="*/ 7792447 w 12192000"/>
              <a:gd name="connsiteY9" fmla="*/ 5764553 h 6099082"/>
              <a:gd name="connsiteX10" fmla="*/ 7768443 w 12192000"/>
              <a:gd name="connsiteY10" fmla="*/ 5742074 h 6099082"/>
              <a:gd name="connsiteX11" fmla="*/ 4038748 w 12192000"/>
              <a:gd name="connsiteY11" fmla="*/ 5739955 h 6099082"/>
              <a:gd name="connsiteX12" fmla="*/ 4030517 w 12192000"/>
              <a:gd name="connsiteY12" fmla="*/ 5751599 h 6099082"/>
              <a:gd name="connsiteX13" fmla="*/ 4015609 w 12192000"/>
              <a:gd name="connsiteY13" fmla="*/ 5770450 h 6099082"/>
              <a:gd name="connsiteX14" fmla="*/ 3996845 w 12192000"/>
              <a:gd name="connsiteY14" fmla="*/ 5780104 h 6099082"/>
              <a:gd name="connsiteX15" fmla="*/ 4030518 w 12192000"/>
              <a:gd name="connsiteY15" fmla="*/ 5751599 h 6099082"/>
              <a:gd name="connsiteX16" fmla="*/ 6245343 w 12192000"/>
              <a:gd name="connsiteY16" fmla="*/ 5736549 h 6099082"/>
              <a:gd name="connsiteX17" fmla="*/ 6274406 w 12192000"/>
              <a:gd name="connsiteY17" fmla="*/ 5743345 h 6099082"/>
              <a:gd name="connsiteX18" fmla="*/ 6291246 w 12192000"/>
              <a:gd name="connsiteY18" fmla="*/ 5749662 h 6099082"/>
              <a:gd name="connsiteX19" fmla="*/ 6291385 w 12192000"/>
              <a:gd name="connsiteY19" fmla="*/ 5749714 h 6099082"/>
              <a:gd name="connsiteX20" fmla="*/ 6306284 w 12192000"/>
              <a:gd name="connsiteY20" fmla="*/ 5755552 h 6099082"/>
              <a:gd name="connsiteX21" fmla="*/ 6308075 w 12192000"/>
              <a:gd name="connsiteY21" fmla="*/ 5755968 h 6099082"/>
              <a:gd name="connsiteX22" fmla="*/ 6313854 w 12192000"/>
              <a:gd name="connsiteY22" fmla="*/ 5758133 h 6099082"/>
              <a:gd name="connsiteX23" fmla="*/ 6337047 w 12192000"/>
              <a:gd name="connsiteY23" fmla="*/ 5762696 h 6099082"/>
              <a:gd name="connsiteX24" fmla="*/ 6308075 w 12192000"/>
              <a:gd name="connsiteY24" fmla="*/ 5755968 h 6099082"/>
              <a:gd name="connsiteX25" fmla="*/ 6291385 w 12192000"/>
              <a:gd name="connsiteY25" fmla="*/ 5749714 h 6099082"/>
              <a:gd name="connsiteX26" fmla="*/ 6276197 w 12192000"/>
              <a:gd name="connsiteY26" fmla="*/ 5743764 h 6099082"/>
              <a:gd name="connsiteX27" fmla="*/ 6274406 w 12192000"/>
              <a:gd name="connsiteY27" fmla="*/ 5743345 h 6099082"/>
              <a:gd name="connsiteX28" fmla="*/ 6268612 w 12192000"/>
              <a:gd name="connsiteY28" fmla="*/ 5741171 h 6099082"/>
              <a:gd name="connsiteX29" fmla="*/ 6245343 w 12192000"/>
              <a:gd name="connsiteY29" fmla="*/ 5736549 h 6099082"/>
              <a:gd name="connsiteX30" fmla="*/ 3871824 w 12192000"/>
              <a:gd name="connsiteY30" fmla="*/ 5726642 h 6099082"/>
              <a:gd name="connsiteX31" fmla="*/ 3908498 w 12192000"/>
              <a:gd name="connsiteY31" fmla="*/ 5756123 h 6099082"/>
              <a:gd name="connsiteX32" fmla="*/ 3908984 w 12192000"/>
              <a:gd name="connsiteY32" fmla="*/ 5756350 h 6099082"/>
              <a:gd name="connsiteX33" fmla="*/ 3908498 w 12192000"/>
              <a:gd name="connsiteY33" fmla="*/ 5756123 h 6099082"/>
              <a:gd name="connsiteX34" fmla="*/ 3871824 w 12192000"/>
              <a:gd name="connsiteY34" fmla="*/ 5726642 h 6099082"/>
              <a:gd name="connsiteX35" fmla="*/ 6558837 w 12192000"/>
              <a:gd name="connsiteY35" fmla="*/ 5706717 h 6099082"/>
              <a:gd name="connsiteX36" fmla="*/ 6529984 w 12192000"/>
              <a:gd name="connsiteY36" fmla="*/ 5708163 h 6099082"/>
              <a:gd name="connsiteX37" fmla="*/ 6589207 w 12192000"/>
              <a:gd name="connsiteY37" fmla="*/ 5711593 h 6099082"/>
              <a:gd name="connsiteX38" fmla="*/ 6558837 w 12192000"/>
              <a:gd name="connsiteY38" fmla="*/ 5706717 h 6099082"/>
              <a:gd name="connsiteX39" fmla="*/ 4834454 w 12192000"/>
              <a:gd name="connsiteY39" fmla="*/ 5646059 h 6099082"/>
              <a:gd name="connsiteX40" fmla="*/ 4883985 w 12192000"/>
              <a:gd name="connsiteY40" fmla="*/ 5670301 h 6099082"/>
              <a:gd name="connsiteX41" fmla="*/ 4858238 w 12192000"/>
              <a:gd name="connsiteY41" fmla="*/ 5663787 h 6099082"/>
              <a:gd name="connsiteX42" fmla="*/ 4834454 w 12192000"/>
              <a:gd name="connsiteY42" fmla="*/ 5646059 h 6099082"/>
              <a:gd name="connsiteX43" fmla="*/ 5056443 w 12192000"/>
              <a:gd name="connsiteY43" fmla="*/ 5643725 h 6099082"/>
              <a:gd name="connsiteX44" fmla="*/ 5072588 w 12192000"/>
              <a:gd name="connsiteY44" fmla="*/ 5644505 h 6099082"/>
              <a:gd name="connsiteX45" fmla="*/ 5089161 w 12192000"/>
              <a:gd name="connsiteY45" fmla="*/ 5653107 h 6099082"/>
              <a:gd name="connsiteX46" fmla="*/ 5056443 w 12192000"/>
              <a:gd name="connsiteY46" fmla="*/ 5643725 h 6099082"/>
              <a:gd name="connsiteX47" fmla="*/ 739852 w 12192000"/>
              <a:gd name="connsiteY47" fmla="*/ 5343843 h 6099082"/>
              <a:gd name="connsiteX48" fmla="*/ 724278 w 12192000"/>
              <a:gd name="connsiteY48" fmla="*/ 5365062 h 6099082"/>
              <a:gd name="connsiteX49" fmla="*/ 708621 w 12192000"/>
              <a:gd name="connsiteY49" fmla="*/ 5381222 h 6099082"/>
              <a:gd name="connsiteX50" fmla="*/ 691439 w 12192000"/>
              <a:gd name="connsiteY50" fmla="*/ 5386697 h 6099082"/>
              <a:gd name="connsiteX51" fmla="*/ 708622 w 12192000"/>
              <a:gd name="connsiteY51" fmla="*/ 5381222 h 6099082"/>
              <a:gd name="connsiteX52" fmla="*/ 724279 w 12192000"/>
              <a:gd name="connsiteY52" fmla="*/ 5365062 h 6099082"/>
              <a:gd name="connsiteX53" fmla="*/ 739852 w 12192000"/>
              <a:gd name="connsiteY53" fmla="*/ 5343843 h 6099082"/>
              <a:gd name="connsiteX54" fmla="*/ 8934151 w 12192000"/>
              <a:gd name="connsiteY54" fmla="*/ 5275333 h 6099082"/>
              <a:gd name="connsiteX55" fmla="*/ 8954249 w 12192000"/>
              <a:gd name="connsiteY55" fmla="*/ 5290264 h 6099082"/>
              <a:gd name="connsiteX56" fmla="*/ 8962389 w 12192000"/>
              <a:gd name="connsiteY56" fmla="*/ 5293563 h 6099082"/>
              <a:gd name="connsiteX57" fmla="*/ 8954250 w 12192000"/>
              <a:gd name="connsiteY57" fmla="*/ 5290264 h 6099082"/>
              <a:gd name="connsiteX58" fmla="*/ 8934151 w 12192000"/>
              <a:gd name="connsiteY58" fmla="*/ 5275333 h 6099082"/>
              <a:gd name="connsiteX59" fmla="*/ 2314816 w 12192000"/>
              <a:gd name="connsiteY59" fmla="*/ 5273737 h 6099082"/>
              <a:gd name="connsiteX60" fmla="*/ 2300909 w 12192000"/>
              <a:gd name="connsiteY60" fmla="*/ 5279143 h 6099082"/>
              <a:gd name="connsiteX61" fmla="*/ 2216515 w 12192000"/>
              <a:gd name="connsiteY61" fmla="*/ 5314887 h 6099082"/>
              <a:gd name="connsiteX62" fmla="*/ 2300910 w 12192000"/>
              <a:gd name="connsiteY62" fmla="*/ 5279143 h 6099082"/>
              <a:gd name="connsiteX63" fmla="*/ 1916629 w 12192000"/>
              <a:gd name="connsiteY63" fmla="*/ 5252000 h 6099082"/>
              <a:gd name="connsiteX64" fmla="*/ 1907132 w 12192000"/>
              <a:gd name="connsiteY64" fmla="*/ 5255330 h 6099082"/>
              <a:gd name="connsiteX65" fmla="*/ 1866619 w 12192000"/>
              <a:gd name="connsiteY65" fmla="*/ 5265015 h 6099082"/>
              <a:gd name="connsiteX66" fmla="*/ 1907133 w 12192000"/>
              <a:gd name="connsiteY66" fmla="*/ 5255330 h 6099082"/>
              <a:gd name="connsiteX67" fmla="*/ 2058204 w 12192000"/>
              <a:gd name="connsiteY67" fmla="*/ 5241232 h 6099082"/>
              <a:gd name="connsiteX68" fmla="*/ 2108194 w 12192000"/>
              <a:gd name="connsiteY68" fmla="*/ 5255939 h 6099082"/>
              <a:gd name="connsiteX69" fmla="*/ 2058204 w 12192000"/>
              <a:gd name="connsiteY69" fmla="*/ 5241232 h 6099082"/>
              <a:gd name="connsiteX70" fmla="*/ 0 w 12192000"/>
              <a:gd name="connsiteY70" fmla="*/ 0 h 6099082"/>
              <a:gd name="connsiteX71" fmla="*/ 12191456 w 12192000"/>
              <a:gd name="connsiteY71" fmla="*/ 0 h 6099082"/>
              <a:gd name="connsiteX72" fmla="*/ 12191456 w 12192000"/>
              <a:gd name="connsiteY72" fmla="*/ 873938 h 6099082"/>
              <a:gd name="connsiteX73" fmla="*/ 12192000 w 12192000"/>
              <a:gd name="connsiteY73" fmla="*/ 873938 h 6099082"/>
              <a:gd name="connsiteX74" fmla="*/ 12192000 w 12192000"/>
              <a:gd name="connsiteY74" fmla="*/ 3249107 h 6099082"/>
              <a:gd name="connsiteX75" fmla="*/ 12192000 w 12192000"/>
              <a:gd name="connsiteY75" fmla="*/ 3283970 h 6099082"/>
              <a:gd name="connsiteX76" fmla="*/ 12192000 w 12192000"/>
              <a:gd name="connsiteY76" fmla="*/ 3681702 h 6099082"/>
              <a:gd name="connsiteX77" fmla="*/ 12160947 w 12192000"/>
              <a:gd name="connsiteY77" fmla="*/ 3710323 h 6099082"/>
              <a:gd name="connsiteX78" fmla="*/ 12026448 w 12192000"/>
              <a:gd name="connsiteY78" fmla="*/ 3770523 h 6099082"/>
              <a:gd name="connsiteX79" fmla="*/ 11986443 w 12192000"/>
              <a:gd name="connsiteY79" fmla="*/ 3786526 h 6099082"/>
              <a:gd name="connsiteX80" fmla="*/ 11821656 w 12192000"/>
              <a:gd name="connsiteY80" fmla="*/ 3889591 h 6099082"/>
              <a:gd name="connsiteX81" fmla="*/ 11672489 w 12192000"/>
              <a:gd name="connsiteY81" fmla="*/ 4017039 h 6099082"/>
              <a:gd name="connsiteX82" fmla="*/ 11562947 w 12192000"/>
              <a:gd name="connsiteY82" fmla="*/ 4168300 h 6099082"/>
              <a:gd name="connsiteX83" fmla="*/ 11532275 w 12192000"/>
              <a:gd name="connsiteY83" fmla="*/ 4204307 h 6099082"/>
              <a:gd name="connsiteX84" fmla="*/ 11448453 w 12192000"/>
              <a:gd name="connsiteY84" fmla="*/ 4249457 h 6099082"/>
              <a:gd name="connsiteX85" fmla="*/ 11374346 w 12192000"/>
              <a:gd name="connsiteY85" fmla="*/ 4283366 h 6099082"/>
              <a:gd name="connsiteX86" fmla="*/ 11320623 w 12192000"/>
              <a:gd name="connsiteY86" fmla="*/ 4320897 h 6099082"/>
              <a:gd name="connsiteX87" fmla="*/ 11275283 w 12192000"/>
              <a:gd name="connsiteY87" fmla="*/ 4355378 h 6099082"/>
              <a:gd name="connsiteX88" fmla="*/ 11172600 w 12192000"/>
              <a:gd name="connsiteY88" fmla="*/ 4444536 h 6099082"/>
              <a:gd name="connsiteX89" fmla="*/ 11058869 w 12192000"/>
              <a:gd name="connsiteY89" fmla="*/ 4519786 h 6099082"/>
              <a:gd name="connsiteX90" fmla="*/ 10967423 w 12192000"/>
              <a:gd name="connsiteY90" fmla="*/ 4611991 h 6099082"/>
              <a:gd name="connsiteX91" fmla="*/ 10929704 w 12192000"/>
              <a:gd name="connsiteY91" fmla="*/ 4661903 h 6099082"/>
              <a:gd name="connsiteX92" fmla="*/ 10850453 w 12192000"/>
              <a:gd name="connsiteY92" fmla="*/ 4696003 h 6099082"/>
              <a:gd name="connsiteX93" fmla="*/ 10764534 w 12192000"/>
              <a:gd name="connsiteY93" fmla="*/ 4749345 h 6099082"/>
              <a:gd name="connsiteX94" fmla="*/ 10703573 w 12192000"/>
              <a:gd name="connsiteY94" fmla="*/ 4802305 h 6099082"/>
              <a:gd name="connsiteX95" fmla="*/ 10656519 w 12192000"/>
              <a:gd name="connsiteY95" fmla="*/ 4837740 h 6099082"/>
              <a:gd name="connsiteX96" fmla="*/ 10590031 w 12192000"/>
              <a:gd name="connsiteY96" fmla="*/ 4873366 h 6099082"/>
              <a:gd name="connsiteX97" fmla="*/ 10523354 w 12192000"/>
              <a:gd name="connsiteY97" fmla="*/ 4920039 h 6099082"/>
              <a:gd name="connsiteX98" fmla="*/ 10490969 w 12192000"/>
              <a:gd name="connsiteY98" fmla="*/ 4948806 h 6099082"/>
              <a:gd name="connsiteX99" fmla="*/ 10428291 w 12192000"/>
              <a:gd name="connsiteY99" fmla="*/ 4996622 h 6099082"/>
              <a:gd name="connsiteX100" fmla="*/ 10363709 w 12192000"/>
              <a:gd name="connsiteY100" fmla="*/ 5041201 h 6099082"/>
              <a:gd name="connsiteX101" fmla="*/ 10242357 w 12192000"/>
              <a:gd name="connsiteY101" fmla="*/ 5092257 h 6099082"/>
              <a:gd name="connsiteX102" fmla="*/ 10131863 w 12192000"/>
              <a:gd name="connsiteY102" fmla="*/ 5167315 h 6099082"/>
              <a:gd name="connsiteX103" fmla="*/ 10044230 w 12192000"/>
              <a:gd name="connsiteY103" fmla="*/ 5222182 h 6099082"/>
              <a:gd name="connsiteX104" fmla="*/ 9993175 w 12192000"/>
              <a:gd name="connsiteY104" fmla="*/ 5258189 h 6099082"/>
              <a:gd name="connsiteX105" fmla="*/ 9899446 w 12192000"/>
              <a:gd name="connsiteY105" fmla="*/ 5338582 h 6099082"/>
              <a:gd name="connsiteX106" fmla="*/ 9754088 w 12192000"/>
              <a:gd name="connsiteY106" fmla="*/ 5423166 h 6099082"/>
              <a:gd name="connsiteX107" fmla="*/ 9666265 w 12192000"/>
              <a:gd name="connsiteY107" fmla="*/ 5468888 h 6099082"/>
              <a:gd name="connsiteX108" fmla="*/ 9477283 w 12192000"/>
              <a:gd name="connsiteY108" fmla="*/ 5537851 h 6099082"/>
              <a:gd name="connsiteX109" fmla="*/ 9416321 w 12192000"/>
              <a:gd name="connsiteY109" fmla="*/ 5562426 h 6099082"/>
              <a:gd name="connsiteX110" fmla="*/ 9346597 w 12192000"/>
              <a:gd name="connsiteY110" fmla="*/ 5578619 h 6099082"/>
              <a:gd name="connsiteX111" fmla="*/ 9234579 w 12192000"/>
              <a:gd name="connsiteY111" fmla="*/ 5616911 h 6099082"/>
              <a:gd name="connsiteX112" fmla="*/ 9015878 w 12192000"/>
              <a:gd name="connsiteY112" fmla="*/ 5682826 h 6099082"/>
              <a:gd name="connsiteX113" fmla="*/ 8967871 w 12192000"/>
              <a:gd name="connsiteY113" fmla="*/ 5692923 h 6099082"/>
              <a:gd name="connsiteX114" fmla="*/ 8845565 w 12192000"/>
              <a:gd name="connsiteY114" fmla="*/ 5735407 h 6099082"/>
              <a:gd name="connsiteX115" fmla="*/ 8772219 w 12192000"/>
              <a:gd name="connsiteY115" fmla="*/ 5763982 h 6099082"/>
              <a:gd name="connsiteX116" fmla="*/ 8711448 w 12192000"/>
              <a:gd name="connsiteY116" fmla="*/ 5780366 h 6099082"/>
              <a:gd name="connsiteX117" fmla="*/ 8657726 w 12192000"/>
              <a:gd name="connsiteY117" fmla="*/ 5787986 h 6099082"/>
              <a:gd name="connsiteX118" fmla="*/ 8516369 w 12192000"/>
              <a:gd name="connsiteY118" fmla="*/ 5825705 h 6099082"/>
              <a:gd name="connsiteX119" fmla="*/ 8459979 w 12192000"/>
              <a:gd name="connsiteY119" fmla="*/ 5840566 h 6099082"/>
              <a:gd name="connsiteX120" fmla="*/ 8313671 w 12192000"/>
              <a:gd name="connsiteY120" fmla="*/ 5891622 h 6099082"/>
              <a:gd name="connsiteX121" fmla="*/ 8189651 w 12192000"/>
              <a:gd name="connsiteY121" fmla="*/ 5925341 h 6099082"/>
              <a:gd name="connsiteX122" fmla="*/ 8137835 w 12192000"/>
              <a:gd name="connsiteY122" fmla="*/ 5941534 h 6099082"/>
              <a:gd name="connsiteX123" fmla="*/ 8019339 w 12192000"/>
              <a:gd name="connsiteY123" fmla="*/ 5968586 h 6099082"/>
              <a:gd name="connsiteX124" fmla="*/ 7952280 w 12192000"/>
              <a:gd name="connsiteY124" fmla="*/ 5987637 h 6099082"/>
              <a:gd name="connsiteX125" fmla="*/ 7788636 w 12192000"/>
              <a:gd name="connsiteY125" fmla="*/ 6009163 h 6099082"/>
              <a:gd name="connsiteX126" fmla="*/ 7619655 w 12192000"/>
              <a:gd name="connsiteY126" fmla="*/ 6029928 h 6099082"/>
              <a:gd name="connsiteX127" fmla="*/ 7526880 w 12192000"/>
              <a:gd name="connsiteY127" fmla="*/ 6036786 h 6099082"/>
              <a:gd name="connsiteX128" fmla="*/ 7445916 w 12192000"/>
              <a:gd name="connsiteY128" fmla="*/ 6047647 h 6099082"/>
              <a:gd name="connsiteX129" fmla="*/ 7375428 w 12192000"/>
              <a:gd name="connsiteY129" fmla="*/ 6054505 h 6099082"/>
              <a:gd name="connsiteX130" fmla="*/ 7263220 w 12192000"/>
              <a:gd name="connsiteY130" fmla="*/ 6068411 h 6099082"/>
              <a:gd name="connsiteX131" fmla="*/ 7216547 w 12192000"/>
              <a:gd name="connsiteY131" fmla="*/ 6072032 h 6099082"/>
              <a:gd name="connsiteX132" fmla="*/ 7106432 w 12192000"/>
              <a:gd name="connsiteY132" fmla="*/ 6071840 h 6099082"/>
              <a:gd name="connsiteX133" fmla="*/ 7068141 w 12192000"/>
              <a:gd name="connsiteY133" fmla="*/ 6069936 h 6099082"/>
              <a:gd name="connsiteX134" fmla="*/ 6994415 w 12192000"/>
              <a:gd name="connsiteY134" fmla="*/ 6046313 h 6099082"/>
              <a:gd name="connsiteX135" fmla="*/ 6985653 w 12192000"/>
              <a:gd name="connsiteY135" fmla="*/ 6044599 h 6099082"/>
              <a:gd name="connsiteX136" fmla="*/ 6937263 w 12192000"/>
              <a:gd name="connsiteY136" fmla="*/ 6035263 h 6099082"/>
              <a:gd name="connsiteX137" fmla="*/ 6910782 w 12192000"/>
              <a:gd name="connsiteY137" fmla="*/ 6032214 h 6099082"/>
              <a:gd name="connsiteX138" fmla="*/ 6810195 w 12192000"/>
              <a:gd name="connsiteY138" fmla="*/ 6012784 h 6099082"/>
              <a:gd name="connsiteX139" fmla="*/ 6752283 w 12192000"/>
              <a:gd name="connsiteY139" fmla="*/ 6003639 h 6099082"/>
              <a:gd name="connsiteX140" fmla="*/ 6705417 w 12192000"/>
              <a:gd name="connsiteY140" fmla="*/ 6004974 h 6099082"/>
              <a:gd name="connsiteX141" fmla="*/ 6623118 w 12192000"/>
              <a:gd name="connsiteY141" fmla="*/ 6006687 h 6099082"/>
              <a:gd name="connsiteX142" fmla="*/ 6596828 w 12192000"/>
              <a:gd name="connsiteY142" fmla="*/ 6011070 h 6099082"/>
              <a:gd name="connsiteX143" fmla="*/ 6477951 w 12192000"/>
              <a:gd name="connsiteY143" fmla="*/ 5998495 h 6099082"/>
              <a:gd name="connsiteX144" fmla="*/ 6410131 w 12192000"/>
              <a:gd name="connsiteY144" fmla="*/ 5997543 h 6099082"/>
              <a:gd name="connsiteX145" fmla="*/ 6333739 w 12192000"/>
              <a:gd name="connsiteY145" fmla="*/ 5981920 h 6099082"/>
              <a:gd name="connsiteX146" fmla="*/ 6311449 w 12192000"/>
              <a:gd name="connsiteY146" fmla="*/ 5982682 h 6099082"/>
              <a:gd name="connsiteX147" fmla="*/ 6286493 w 12192000"/>
              <a:gd name="connsiteY147" fmla="*/ 5984017 h 6099082"/>
              <a:gd name="connsiteX148" fmla="*/ 6209909 w 12192000"/>
              <a:gd name="connsiteY148" fmla="*/ 5985161 h 6099082"/>
              <a:gd name="connsiteX149" fmla="*/ 6163424 w 12192000"/>
              <a:gd name="connsiteY149" fmla="*/ 5990874 h 6099082"/>
              <a:gd name="connsiteX150" fmla="*/ 6074841 w 12192000"/>
              <a:gd name="connsiteY150" fmla="*/ 5987447 h 6099082"/>
              <a:gd name="connsiteX151" fmla="*/ 6042072 w 12192000"/>
              <a:gd name="connsiteY151" fmla="*/ 5992399 h 6099082"/>
              <a:gd name="connsiteX152" fmla="*/ 5959204 w 12192000"/>
              <a:gd name="connsiteY152" fmla="*/ 5992971 h 6099082"/>
              <a:gd name="connsiteX153" fmla="*/ 5884905 w 12192000"/>
              <a:gd name="connsiteY153" fmla="*/ 5990113 h 6099082"/>
              <a:gd name="connsiteX154" fmla="*/ 5813275 w 12192000"/>
              <a:gd name="connsiteY154" fmla="*/ 5991637 h 6099082"/>
              <a:gd name="connsiteX155" fmla="*/ 5762029 w 12192000"/>
              <a:gd name="connsiteY155" fmla="*/ 5997923 h 6099082"/>
              <a:gd name="connsiteX156" fmla="*/ 5706401 w 12192000"/>
              <a:gd name="connsiteY156" fmla="*/ 6001734 h 6099082"/>
              <a:gd name="connsiteX157" fmla="*/ 5553045 w 12192000"/>
              <a:gd name="connsiteY157" fmla="*/ 6024403 h 6099082"/>
              <a:gd name="connsiteX158" fmla="*/ 5524660 w 12192000"/>
              <a:gd name="connsiteY158" fmla="*/ 6018880 h 6099082"/>
              <a:gd name="connsiteX159" fmla="*/ 5363491 w 12192000"/>
              <a:gd name="connsiteY159" fmla="*/ 6013736 h 6099082"/>
              <a:gd name="connsiteX160" fmla="*/ 5328437 w 12192000"/>
              <a:gd name="connsiteY160" fmla="*/ 6014118 h 6099082"/>
              <a:gd name="connsiteX161" fmla="*/ 5234326 w 12192000"/>
              <a:gd name="connsiteY161" fmla="*/ 5991637 h 6099082"/>
              <a:gd name="connsiteX162" fmla="*/ 5089161 w 12192000"/>
              <a:gd name="connsiteY162" fmla="*/ 6027262 h 6099082"/>
              <a:gd name="connsiteX163" fmla="*/ 4953328 w 12192000"/>
              <a:gd name="connsiteY163" fmla="*/ 6071840 h 6099082"/>
              <a:gd name="connsiteX164" fmla="*/ 4936184 w 12192000"/>
              <a:gd name="connsiteY164" fmla="*/ 6077555 h 6099082"/>
              <a:gd name="connsiteX165" fmla="*/ 4887414 w 12192000"/>
              <a:gd name="connsiteY165" fmla="*/ 6087272 h 6099082"/>
              <a:gd name="connsiteX166" fmla="*/ 4827024 w 12192000"/>
              <a:gd name="connsiteY166" fmla="*/ 6090701 h 6099082"/>
              <a:gd name="connsiteX167" fmla="*/ 4750439 w 12192000"/>
              <a:gd name="connsiteY167" fmla="*/ 6099082 h 6099082"/>
              <a:gd name="connsiteX168" fmla="*/ 4689097 w 12192000"/>
              <a:gd name="connsiteY168" fmla="*/ 6088605 h 6099082"/>
              <a:gd name="connsiteX169" fmla="*/ 4603368 w 12192000"/>
              <a:gd name="connsiteY169" fmla="*/ 6072984 h 6099082"/>
              <a:gd name="connsiteX170" fmla="*/ 4522595 w 12192000"/>
              <a:gd name="connsiteY170" fmla="*/ 6058123 h 6099082"/>
              <a:gd name="connsiteX171" fmla="*/ 4497067 w 12192000"/>
              <a:gd name="connsiteY171" fmla="*/ 6075649 h 6099082"/>
              <a:gd name="connsiteX172" fmla="*/ 4457632 w 12192000"/>
              <a:gd name="connsiteY172" fmla="*/ 6090890 h 6099082"/>
              <a:gd name="connsiteX173" fmla="*/ 4413816 w 12192000"/>
              <a:gd name="connsiteY173" fmla="*/ 6072601 h 6099082"/>
              <a:gd name="connsiteX174" fmla="*/ 4311323 w 12192000"/>
              <a:gd name="connsiteY174" fmla="*/ 6034693 h 6099082"/>
              <a:gd name="connsiteX175" fmla="*/ 4246551 w 12192000"/>
              <a:gd name="connsiteY175" fmla="*/ 6032976 h 6099082"/>
              <a:gd name="connsiteX176" fmla="*/ 4105766 w 12192000"/>
              <a:gd name="connsiteY176" fmla="*/ 6016784 h 6099082"/>
              <a:gd name="connsiteX177" fmla="*/ 4013753 w 12192000"/>
              <a:gd name="connsiteY177" fmla="*/ 5993733 h 6099082"/>
              <a:gd name="connsiteX178" fmla="*/ 3947648 w 12192000"/>
              <a:gd name="connsiteY178" fmla="*/ 5967634 h 6099082"/>
              <a:gd name="connsiteX179" fmla="*/ 3852966 w 12192000"/>
              <a:gd name="connsiteY179" fmla="*/ 5933533 h 6099082"/>
              <a:gd name="connsiteX180" fmla="*/ 3757902 w 12192000"/>
              <a:gd name="connsiteY180" fmla="*/ 5915816 h 6099082"/>
              <a:gd name="connsiteX181" fmla="*/ 3689131 w 12192000"/>
              <a:gd name="connsiteY181" fmla="*/ 5893526 h 6099082"/>
              <a:gd name="connsiteX182" fmla="*/ 3605116 w 12192000"/>
              <a:gd name="connsiteY182" fmla="*/ 5878285 h 6099082"/>
              <a:gd name="connsiteX183" fmla="*/ 3534629 w 12192000"/>
              <a:gd name="connsiteY183" fmla="*/ 5877715 h 6099082"/>
              <a:gd name="connsiteX184" fmla="*/ 3424135 w 12192000"/>
              <a:gd name="connsiteY184" fmla="*/ 5880382 h 6099082"/>
              <a:gd name="connsiteX185" fmla="*/ 3288877 w 12192000"/>
              <a:gd name="connsiteY185" fmla="*/ 5834280 h 6099082"/>
              <a:gd name="connsiteX186" fmla="*/ 3234202 w 12192000"/>
              <a:gd name="connsiteY186" fmla="*/ 5823991 h 6099082"/>
              <a:gd name="connsiteX187" fmla="*/ 3182763 w 12192000"/>
              <a:gd name="connsiteY187" fmla="*/ 5819229 h 6099082"/>
              <a:gd name="connsiteX188" fmla="*/ 3073604 w 12192000"/>
              <a:gd name="connsiteY188" fmla="*/ 5788558 h 6099082"/>
              <a:gd name="connsiteX189" fmla="*/ 3029216 w 12192000"/>
              <a:gd name="connsiteY189" fmla="*/ 5778459 h 6099082"/>
              <a:gd name="connsiteX190" fmla="*/ 2967110 w 12192000"/>
              <a:gd name="connsiteY190" fmla="*/ 5778651 h 6099082"/>
              <a:gd name="connsiteX191" fmla="*/ 2854140 w 12192000"/>
              <a:gd name="connsiteY191" fmla="*/ 5764553 h 6099082"/>
              <a:gd name="connsiteX192" fmla="*/ 2741360 w 12192000"/>
              <a:gd name="connsiteY192" fmla="*/ 5723403 h 6099082"/>
              <a:gd name="connsiteX193" fmla="*/ 2693543 w 12192000"/>
              <a:gd name="connsiteY193" fmla="*/ 5727405 h 6099082"/>
              <a:gd name="connsiteX194" fmla="*/ 2676398 w 12192000"/>
              <a:gd name="connsiteY194" fmla="*/ 5726453 h 6099082"/>
              <a:gd name="connsiteX195" fmla="*/ 2522279 w 12192000"/>
              <a:gd name="connsiteY195" fmla="*/ 5703782 h 6099082"/>
              <a:gd name="connsiteX196" fmla="*/ 2506847 w 12192000"/>
              <a:gd name="connsiteY196" fmla="*/ 5701305 h 6099082"/>
              <a:gd name="connsiteX197" fmla="*/ 2434456 w 12192000"/>
              <a:gd name="connsiteY197" fmla="*/ 5681112 h 6099082"/>
              <a:gd name="connsiteX198" fmla="*/ 2251948 w 12192000"/>
              <a:gd name="connsiteY198" fmla="*/ 5668538 h 6099082"/>
              <a:gd name="connsiteX199" fmla="*/ 2240710 w 12192000"/>
              <a:gd name="connsiteY199" fmla="*/ 5667014 h 6099082"/>
              <a:gd name="connsiteX200" fmla="*/ 2179556 w 12192000"/>
              <a:gd name="connsiteY200" fmla="*/ 5677111 h 6099082"/>
              <a:gd name="connsiteX201" fmla="*/ 2149267 w 12192000"/>
              <a:gd name="connsiteY201" fmla="*/ 5691399 h 6099082"/>
              <a:gd name="connsiteX202" fmla="*/ 2102021 w 12192000"/>
              <a:gd name="connsiteY202" fmla="*/ 5706259 h 6099082"/>
              <a:gd name="connsiteX203" fmla="*/ 2054013 w 12192000"/>
              <a:gd name="connsiteY203" fmla="*/ 5711784 h 6099082"/>
              <a:gd name="connsiteX204" fmla="*/ 1973429 w 12192000"/>
              <a:gd name="connsiteY204" fmla="*/ 5689303 h 6099082"/>
              <a:gd name="connsiteX205" fmla="*/ 1944092 w 12192000"/>
              <a:gd name="connsiteY205" fmla="*/ 5687017 h 6099082"/>
              <a:gd name="connsiteX206" fmla="*/ 1878748 w 12192000"/>
              <a:gd name="connsiteY206" fmla="*/ 5676159 h 6099082"/>
              <a:gd name="connsiteX207" fmla="*/ 1821596 w 12192000"/>
              <a:gd name="connsiteY207" fmla="*/ 5676920 h 6099082"/>
              <a:gd name="connsiteX208" fmla="*/ 1775684 w 12192000"/>
              <a:gd name="connsiteY208" fmla="*/ 5694257 h 6099082"/>
              <a:gd name="connsiteX209" fmla="*/ 1709006 w 12192000"/>
              <a:gd name="connsiteY209" fmla="*/ 5697685 h 6099082"/>
              <a:gd name="connsiteX210" fmla="*/ 1665950 w 12192000"/>
              <a:gd name="connsiteY210" fmla="*/ 5685113 h 6099082"/>
              <a:gd name="connsiteX211" fmla="*/ 1657188 w 12192000"/>
              <a:gd name="connsiteY211" fmla="*/ 5683399 h 6099082"/>
              <a:gd name="connsiteX212" fmla="*/ 1544598 w 12192000"/>
              <a:gd name="connsiteY212" fmla="*/ 5682634 h 6099082"/>
              <a:gd name="connsiteX213" fmla="*/ 1404006 w 12192000"/>
              <a:gd name="connsiteY213" fmla="*/ 5720546 h 6099082"/>
              <a:gd name="connsiteX214" fmla="*/ 1380762 w 12192000"/>
              <a:gd name="connsiteY214" fmla="*/ 5728549 h 6099082"/>
              <a:gd name="connsiteX215" fmla="*/ 1267411 w 12192000"/>
              <a:gd name="connsiteY215" fmla="*/ 5742455 h 6099082"/>
              <a:gd name="connsiteX216" fmla="*/ 1206641 w 12192000"/>
              <a:gd name="connsiteY216" fmla="*/ 5756553 h 6099082"/>
              <a:gd name="connsiteX217" fmla="*/ 1162823 w 12192000"/>
              <a:gd name="connsiteY217" fmla="*/ 5757315 h 6099082"/>
              <a:gd name="connsiteX218" fmla="*/ 1109865 w 12192000"/>
              <a:gd name="connsiteY218" fmla="*/ 5782270 h 6099082"/>
              <a:gd name="connsiteX219" fmla="*/ 1092527 w 12192000"/>
              <a:gd name="connsiteY219" fmla="*/ 5793130 h 6099082"/>
              <a:gd name="connsiteX220" fmla="*/ 1071762 w 12192000"/>
              <a:gd name="connsiteY220" fmla="*/ 5799607 h 6099082"/>
              <a:gd name="connsiteX221" fmla="*/ 977653 w 12192000"/>
              <a:gd name="connsiteY221" fmla="*/ 5820182 h 6099082"/>
              <a:gd name="connsiteX222" fmla="*/ 960887 w 12192000"/>
              <a:gd name="connsiteY222" fmla="*/ 5831801 h 6099082"/>
              <a:gd name="connsiteX223" fmla="*/ 949646 w 12192000"/>
              <a:gd name="connsiteY223" fmla="*/ 5839042 h 6099082"/>
              <a:gd name="connsiteX224" fmla="*/ 858205 w 12192000"/>
              <a:gd name="connsiteY224" fmla="*/ 5851234 h 6099082"/>
              <a:gd name="connsiteX225" fmla="*/ 801053 w 12192000"/>
              <a:gd name="connsiteY225" fmla="*/ 5885715 h 6099082"/>
              <a:gd name="connsiteX226" fmla="*/ 785432 w 12192000"/>
              <a:gd name="connsiteY226" fmla="*/ 5900384 h 6099082"/>
              <a:gd name="connsiteX227" fmla="*/ 730754 w 12192000"/>
              <a:gd name="connsiteY227" fmla="*/ 5922482 h 6099082"/>
              <a:gd name="connsiteX228" fmla="*/ 546917 w 12192000"/>
              <a:gd name="connsiteY228" fmla="*/ 5964966 h 6099082"/>
              <a:gd name="connsiteX229" fmla="*/ 494337 w 12192000"/>
              <a:gd name="connsiteY229" fmla="*/ 5949915 h 6099082"/>
              <a:gd name="connsiteX230" fmla="*/ 394511 w 12192000"/>
              <a:gd name="connsiteY230" fmla="*/ 5990303 h 6099082"/>
              <a:gd name="connsiteX231" fmla="*/ 307259 w 12192000"/>
              <a:gd name="connsiteY231" fmla="*/ 6013163 h 6099082"/>
              <a:gd name="connsiteX232" fmla="*/ 274873 w 12192000"/>
              <a:gd name="connsiteY232" fmla="*/ 6018690 h 6099082"/>
              <a:gd name="connsiteX233" fmla="*/ 172384 w 12192000"/>
              <a:gd name="connsiteY233" fmla="*/ 6028786 h 6099082"/>
              <a:gd name="connsiteX234" fmla="*/ 119613 w 12192000"/>
              <a:gd name="connsiteY234" fmla="*/ 6051647 h 6099082"/>
              <a:gd name="connsiteX235" fmla="*/ 61197 w 12192000"/>
              <a:gd name="connsiteY235" fmla="*/ 6069150 h 6099082"/>
              <a:gd name="connsiteX236" fmla="*/ 544 w 12192000"/>
              <a:gd name="connsiteY236" fmla="*/ 6073921 h 6099082"/>
              <a:gd name="connsiteX237" fmla="*/ 544 w 12192000"/>
              <a:gd name="connsiteY237" fmla="*/ 5946682 h 6099082"/>
              <a:gd name="connsiteX238" fmla="*/ 0 w 12192000"/>
              <a:gd name="connsiteY238" fmla="*/ 5946682 h 6099082"/>
              <a:gd name="connsiteX239" fmla="*/ 0 w 12192000"/>
              <a:gd name="connsiteY239" fmla="*/ 1335314 h 6099082"/>
              <a:gd name="connsiteX240" fmla="*/ 0 w 12192000"/>
              <a:gd name="connsiteY240" fmla="*/ 873938 h 609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2192000" h="6099082">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6" y="5749662"/>
                </a:lnTo>
                <a:lnTo>
                  <a:pt x="6291385" y="5749714"/>
                </a:lnTo>
                <a:lnTo>
                  <a:pt x="6306284" y="5755552"/>
                </a:lnTo>
                <a:lnTo>
                  <a:pt x="6308075" y="5755968"/>
                </a:lnTo>
                <a:lnTo>
                  <a:pt x="6313854" y="5758133"/>
                </a:lnTo>
                <a:cubicBezTo>
                  <a:pt x="6321454" y="5760521"/>
                  <a:pt x="6329151" y="5762258"/>
                  <a:pt x="6337047" y="5762696"/>
                </a:cubicBezTo>
                <a:lnTo>
                  <a:pt x="6308075" y="5755968"/>
                </a:lnTo>
                <a:lnTo>
                  <a:pt x="6291385" y="5749714"/>
                </a:lnTo>
                <a:lnTo>
                  <a:pt x="6276197" y="5743764"/>
                </a:lnTo>
                <a:lnTo>
                  <a:pt x="6274406" y="5743345"/>
                </a:lnTo>
                <a:lnTo>
                  <a:pt x="6268612" y="5741171"/>
                </a:lnTo>
                <a:cubicBezTo>
                  <a:pt x="6260996" y="5738770"/>
                  <a:pt x="6253273" y="5737013"/>
                  <a:pt x="6245343" y="5736549"/>
                </a:cubicBezTo>
                <a:close/>
                <a:moveTo>
                  <a:pt x="3871824" y="5726642"/>
                </a:moveTo>
                <a:cubicBezTo>
                  <a:pt x="3883350" y="5738834"/>
                  <a:pt x="3895591" y="5748360"/>
                  <a:pt x="3908498" y="5756123"/>
                </a:cubicBezTo>
                <a:lnTo>
                  <a:pt x="3908984" y="5756350"/>
                </a:lnTo>
                <a:lnTo>
                  <a:pt x="3908498" y="5756123"/>
                </a:lnTo>
                <a:cubicBezTo>
                  <a:pt x="3895591" y="5748360"/>
                  <a:pt x="3883351" y="5738834"/>
                  <a:pt x="3871824" y="5726642"/>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5" y="5670301"/>
                </a:cubicBezTo>
                <a:lnTo>
                  <a:pt x="4858238" y="5663787"/>
                </a:lnTo>
                <a:cubicBezTo>
                  <a:pt x="4849944" y="5659978"/>
                  <a:pt x="4841980" y="5654298"/>
                  <a:pt x="4834454" y="5646059"/>
                </a:cubicBezTo>
                <a:close/>
                <a:moveTo>
                  <a:pt x="5056443" y="5643725"/>
                </a:moveTo>
                <a:lnTo>
                  <a:pt x="5072588" y="5644505"/>
                </a:lnTo>
                <a:cubicBezTo>
                  <a:pt x="5078053" y="5645963"/>
                  <a:pt x="5083589" y="5648726"/>
                  <a:pt x="5089161" y="5653107"/>
                </a:cubicBezTo>
                <a:cubicBezTo>
                  <a:pt x="5078018"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4" y="5990874"/>
                </a:cubicBezTo>
                <a:cubicBezTo>
                  <a:pt x="6133897" y="5985351"/>
                  <a:pt x="6104368" y="5997733"/>
                  <a:pt x="6074841" y="5987447"/>
                </a:cubicBezTo>
                <a:cubicBezTo>
                  <a:pt x="6065695" y="5984399"/>
                  <a:pt x="6053123" y="5992019"/>
                  <a:pt x="6042072" y="5992399"/>
                </a:cubicBezTo>
                <a:cubicBezTo>
                  <a:pt x="6014449" y="5993351"/>
                  <a:pt x="5986827" y="5993161"/>
                  <a:pt x="5959204" y="5992971"/>
                </a:cubicBezTo>
                <a:cubicBezTo>
                  <a:pt x="5934437" y="5992781"/>
                  <a:pt x="5908718" y="5995447"/>
                  <a:pt x="5884905" y="5990113"/>
                </a:cubicBezTo>
                <a:cubicBezTo>
                  <a:pt x="5859949" y="5984399"/>
                  <a:pt x="5837470" y="5985161"/>
                  <a:pt x="5813275" y="5991637"/>
                </a:cubicBezTo>
                <a:cubicBezTo>
                  <a:pt x="5796701" y="5996019"/>
                  <a:pt x="5779174" y="5996591"/>
                  <a:pt x="5762029" y="5997923"/>
                </a:cubicBezTo>
                <a:cubicBezTo>
                  <a:pt x="5743551" y="5999447"/>
                  <a:pt x="5723166" y="5995447"/>
                  <a:pt x="5706401" y="6001734"/>
                </a:cubicBezTo>
                <a:cubicBezTo>
                  <a:pt x="5656488" y="6020403"/>
                  <a:pt x="5605243" y="6024403"/>
                  <a:pt x="5553045" y="6024403"/>
                </a:cubicBezTo>
                <a:cubicBezTo>
                  <a:pt x="5543518" y="6024403"/>
                  <a:pt x="5533801" y="6021738"/>
                  <a:pt x="5524660" y="6018880"/>
                </a:cubicBezTo>
                <a:cubicBezTo>
                  <a:pt x="5471316" y="6001734"/>
                  <a:pt x="5417784" y="6003257"/>
                  <a:pt x="5363491" y="6013736"/>
                </a:cubicBezTo>
                <a:cubicBezTo>
                  <a:pt x="5352249" y="6016022"/>
                  <a:pt x="5339677" y="6016403"/>
                  <a:pt x="5328437" y="6014118"/>
                </a:cubicBezTo>
                <a:cubicBezTo>
                  <a:pt x="5296812" y="6007449"/>
                  <a:pt x="5266141" y="5996399"/>
                  <a:pt x="5234326" y="5991637"/>
                </a:cubicBezTo>
                <a:cubicBezTo>
                  <a:pt x="5181748" y="5983826"/>
                  <a:pt x="5136216" y="6010115"/>
                  <a:pt x="5089161" y="6027262"/>
                </a:cubicBezTo>
                <a:cubicBezTo>
                  <a:pt x="5044391" y="6043455"/>
                  <a:pt x="5006291" y="6080032"/>
                  <a:pt x="4953328" y="6071840"/>
                </a:cubicBezTo>
                <a:cubicBezTo>
                  <a:pt x="4947996" y="6071078"/>
                  <a:pt x="4942089" y="6076222"/>
                  <a:pt x="4936184" y="6077555"/>
                </a:cubicBezTo>
                <a:cubicBezTo>
                  <a:pt x="4919991" y="6081176"/>
                  <a:pt x="4903799" y="6085555"/>
                  <a:pt x="4887414" y="6087272"/>
                </a:cubicBezTo>
                <a:cubicBezTo>
                  <a:pt x="4867412" y="6089558"/>
                  <a:pt x="4847027" y="6088797"/>
                  <a:pt x="4827024" y="6090701"/>
                </a:cubicBezTo>
                <a:cubicBezTo>
                  <a:pt x="4801305" y="6092986"/>
                  <a:pt x="4775968" y="6099082"/>
                  <a:pt x="4750439" y="6099082"/>
                </a:cubicBezTo>
                <a:cubicBezTo>
                  <a:pt x="4729865" y="6099082"/>
                  <a:pt x="4709480" y="6092034"/>
                  <a:pt x="4689097" y="6088605"/>
                </a:cubicBezTo>
                <a:cubicBezTo>
                  <a:pt x="4660331" y="6083842"/>
                  <a:pt x="4628705" y="6085176"/>
                  <a:pt x="4603368" y="6072984"/>
                </a:cubicBezTo>
                <a:cubicBezTo>
                  <a:pt x="4576318" y="6060029"/>
                  <a:pt x="4550599" y="6054123"/>
                  <a:pt x="4522595" y="6058123"/>
                </a:cubicBezTo>
                <a:cubicBezTo>
                  <a:pt x="4513260" y="6059457"/>
                  <a:pt x="4501257" y="6067459"/>
                  <a:pt x="4497067" y="6075649"/>
                </a:cubicBezTo>
                <a:cubicBezTo>
                  <a:pt x="4487731" y="6093938"/>
                  <a:pt x="4474968" y="6097178"/>
                  <a:pt x="4457632" y="6090890"/>
                </a:cubicBezTo>
                <a:cubicBezTo>
                  <a:pt x="4442581" y="6085555"/>
                  <a:pt x="4424103" y="6082890"/>
                  <a:pt x="4413816" y="6072601"/>
                </a:cubicBezTo>
                <a:cubicBezTo>
                  <a:pt x="4384668" y="6043455"/>
                  <a:pt x="4347518" y="6042503"/>
                  <a:pt x="4311323" y="6034693"/>
                </a:cubicBezTo>
                <a:cubicBezTo>
                  <a:pt x="4289227" y="6029928"/>
                  <a:pt x="4268649" y="6029738"/>
                  <a:pt x="4246551" y="6032976"/>
                </a:cubicBezTo>
                <a:cubicBezTo>
                  <a:pt x="4198545"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A8FBFDA7-EC72-4C76-8D76-174ACEE3B72E}"/>
              </a:ext>
            </a:extLst>
          </p:cNvPr>
          <p:cNvSpPr>
            <a:spLocks noGrp="1"/>
          </p:cNvSpPr>
          <p:nvPr>
            <p:ph type="title"/>
          </p:nvPr>
        </p:nvSpPr>
        <p:spPr>
          <a:xfrm>
            <a:off x="762000" y="1163595"/>
            <a:ext cx="9906000" cy="2346368"/>
          </a:xfrm>
        </p:spPr>
        <p:txBody>
          <a:bodyPr vert="horz" lIns="91440" tIns="45720" rIns="91440" bIns="45720" rtlCol="0" anchor="b" anchorCtr="0">
            <a:normAutofit/>
          </a:bodyPr>
          <a:lstStyle/>
          <a:p>
            <a:r>
              <a:rPr lang="en-US" sz="8000" dirty="0"/>
              <a:t>Flu Vaccines</a:t>
            </a:r>
          </a:p>
        </p:txBody>
      </p:sp>
    </p:spTree>
    <p:extLst>
      <p:ext uri="{BB962C8B-B14F-4D97-AF65-F5344CB8AC3E}">
        <p14:creationId xmlns:p14="http://schemas.microsoft.com/office/powerpoint/2010/main" val="2784735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82B6-2973-43DB-87FF-7B5C8C01FB06}"/>
              </a:ext>
            </a:extLst>
          </p:cNvPr>
          <p:cNvSpPr>
            <a:spLocks noGrp="1"/>
          </p:cNvSpPr>
          <p:nvPr>
            <p:ph type="title"/>
          </p:nvPr>
        </p:nvSpPr>
        <p:spPr>
          <a:xfrm>
            <a:off x="762000" y="612396"/>
            <a:ext cx="9144000" cy="662731"/>
          </a:xfrm>
        </p:spPr>
        <p:txBody>
          <a:bodyPr>
            <a:normAutofit fontScale="90000"/>
          </a:bodyPr>
          <a:lstStyle/>
          <a:p>
            <a:r>
              <a:rPr lang="en-GB" dirty="0"/>
              <a:t>Flu Vaccine</a:t>
            </a:r>
          </a:p>
        </p:txBody>
      </p:sp>
      <p:graphicFrame>
        <p:nvGraphicFramePr>
          <p:cNvPr id="5" name="Content Placeholder 2">
            <a:extLst>
              <a:ext uri="{FF2B5EF4-FFF2-40B4-BE49-F238E27FC236}">
                <a16:creationId xmlns:a16="http://schemas.microsoft.com/office/drawing/2014/main" id="{FD63BB95-B6F9-877C-42D2-D4434BAE80DB}"/>
              </a:ext>
            </a:extLst>
          </p:cNvPr>
          <p:cNvGraphicFramePr>
            <a:graphicFrameLocks noGrp="1"/>
          </p:cNvGraphicFramePr>
          <p:nvPr>
            <p:ph idx="1"/>
          </p:nvPr>
        </p:nvGraphicFramePr>
        <p:xfrm>
          <a:off x="762000" y="1459684"/>
          <a:ext cx="10668000" cy="5125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6786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DBE0-D2AA-4B36-A416-4A8BF030EBBB}"/>
              </a:ext>
            </a:extLst>
          </p:cNvPr>
          <p:cNvSpPr>
            <a:spLocks noGrp="1"/>
          </p:cNvSpPr>
          <p:nvPr>
            <p:ph type="title"/>
          </p:nvPr>
        </p:nvSpPr>
        <p:spPr>
          <a:xfrm>
            <a:off x="762000" y="327172"/>
            <a:ext cx="9144000" cy="939566"/>
          </a:xfrm>
        </p:spPr>
        <p:txBody>
          <a:bodyPr/>
          <a:lstStyle/>
          <a:p>
            <a:r>
              <a:rPr lang="en-GB" dirty="0"/>
              <a:t>Flu Vaccine</a:t>
            </a:r>
          </a:p>
        </p:txBody>
      </p:sp>
      <p:graphicFrame>
        <p:nvGraphicFramePr>
          <p:cNvPr id="5" name="Content Placeholder 2">
            <a:extLst>
              <a:ext uri="{FF2B5EF4-FFF2-40B4-BE49-F238E27FC236}">
                <a16:creationId xmlns:a16="http://schemas.microsoft.com/office/drawing/2014/main" id="{7622C320-095A-19EF-D870-06FFFA9EA7B7}"/>
              </a:ext>
            </a:extLst>
          </p:cNvPr>
          <p:cNvGraphicFramePr>
            <a:graphicFrameLocks noGrp="1"/>
          </p:cNvGraphicFramePr>
          <p:nvPr>
            <p:ph idx="1"/>
            <p:extLst>
              <p:ext uri="{D42A27DB-BD31-4B8C-83A1-F6EECF244321}">
                <p14:modId xmlns:p14="http://schemas.microsoft.com/office/powerpoint/2010/main" val="1745963668"/>
              </p:ext>
            </p:extLst>
          </p:nvPr>
        </p:nvGraphicFramePr>
        <p:xfrm>
          <a:off x="762000" y="1266739"/>
          <a:ext cx="10668000" cy="4829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8212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2F00-7E8D-4597-9565-A09C6237A783}"/>
              </a:ext>
            </a:extLst>
          </p:cNvPr>
          <p:cNvSpPr>
            <a:spLocks noGrp="1"/>
          </p:cNvSpPr>
          <p:nvPr>
            <p:ph type="title"/>
          </p:nvPr>
        </p:nvSpPr>
        <p:spPr/>
        <p:txBody>
          <a:bodyPr/>
          <a:lstStyle/>
          <a:p>
            <a:r>
              <a:rPr lang="en-GB" dirty="0"/>
              <a:t>How Do Vaccines Work</a:t>
            </a:r>
          </a:p>
        </p:txBody>
      </p:sp>
      <p:sp>
        <p:nvSpPr>
          <p:cNvPr id="3" name="Content Placeholder 2">
            <a:extLst>
              <a:ext uri="{FF2B5EF4-FFF2-40B4-BE49-F238E27FC236}">
                <a16:creationId xmlns:a16="http://schemas.microsoft.com/office/drawing/2014/main" id="{294A2A2D-2483-44F6-85A2-1E7EADC515BB}"/>
              </a:ext>
            </a:extLst>
          </p:cNvPr>
          <p:cNvSpPr>
            <a:spLocks noGrp="1"/>
          </p:cNvSpPr>
          <p:nvPr>
            <p:ph idx="1"/>
          </p:nvPr>
        </p:nvSpPr>
        <p:spPr/>
        <p:txBody>
          <a:bodyPr/>
          <a:lstStyle/>
          <a:p>
            <a:r>
              <a:rPr lang="en-GB" dirty="0">
                <a:hlinkClick r:id="rId2"/>
              </a:rPr>
              <a:t>https://www.youtube.com/watch?v=tMTl3gU0mFc</a:t>
            </a:r>
            <a:endParaRPr lang="en-GB" dirty="0"/>
          </a:p>
          <a:p>
            <a:endParaRPr lang="en-GB" dirty="0"/>
          </a:p>
          <a:p>
            <a:r>
              <a:rPr lang="en-GB" dirty="0"/>
              <a:t>https://youtu.be/tMTl3gU0mFc</a:t>
            </a:r>
          </a:p>
        </p:txBody>
      </p:sp>
    </p:spTree>
    <p:extLst>
      <p:ext uri="{BB962C8B-B14F-4D97-AF65-F5344CB8AC3E}">
        <p14:creationId xmlns:p14="http://schemas.microsoft.com/office/powerpoint/2010/main" val="4213774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3052-F4FE-4C27-8F0E-D99E896D84B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593BC0B-5180-4701-97C8-1C810493CE38}"/>
              </a:ext>
            </a:extLst>
          </p:cNvPr>
          <p:cNvSpPr>
            <a:spLocks noGrp="1"/>
          </p:cNvSpPr>
          <p:nvPr>
            <p:ph idx="1"/>
          </p:nvPr>
        </p:nvSpPr>
        <p:spPr/>
        <p:txBody>
          <a:bodyPr>
            <a:normAutofit/>
          </a:bodyPr>
          <a:lstStyle/>
          <a:p>
            <a:r>
              <a:rPr lang="en-GB" sz="4000" dirty="0"/>
              <a:t>Who should be considered for immunisation against flu during 2022/23?</a:t>
            </a:r>
          </a:p>
        </p:txBody>
      </p:sp>
    </p:spTree>
    <p:extLst>
      <p:ext uri="{BB962C8B-B14F-4D97-AF65-F5344CB8AC3E}">
        <p14:creationId xmlns:p14="http://schemas.microsoft.com/office/powerpoint/2010/main" val="947617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86C33C-5B69-4164-A385-14F3B8B7BDBF}"/>
              </a:ext>
            </a:extLst>
          </p:cNvPr>
          <p:cNvSpPr>
            <a:spLocks noGrp="1"/>
          </p:cNvSpPr>
          <p:nvPr>
            <p:ph type="title"/>
          </p:nvPr>
        </p:nvSpPr>
        <p:spPr>
          <a:xfrm>
            <a:off x="762000" y="1009650"/>
            <a:ext cx="4400549" cy="1857375"/>
          </a:xfrm>
        </p:spPr>
        <p:txBody>
          <a:bodyPr anchor="b">
            <a:normAutofit/>
          </a:bodyPr>
          <a:lstStyle/>
          <a:p>
            <a:r>
              <a:rPr lang="en-GB" dirty="0"/>
              <a:t>Obesity</a:t>
            </a:r>
          </a:p>
        </p:txBody>
      </p:sp>
      <p:pic>
        <p:nvPicPr>
          <p:cNvPr id="4" name="Content Placeholder 3" descr="A close-up of a person's chest&#10;&#10;Description automatically generated with medium confidence">
            <a:extLst>
              <a:ext uri="{FF2B5EF4-FFF2-40B4-BE49-F238E27FC236}">
                <a16:creationId xmlns:a16="http://schemas.microsoft.com/office/drawing/2014/main" id="{B50F2769-5992-481F-878D-957DF0CB597A}"/>
              </a:ext>
            </a:extLst>
          </p:cNvPr>
          <p:cNvPicPr>
            <a:picLocks noChangeAspect="1"/>
          </p:cNvPicPr>
          <p:nvPr/>
        </p:nvPicPr>
        <p:blipFill rotWithShape="1">
          <a:blip r:embed="rId2"/>
          <a:srcRect l="402" r="36685" b="2"/>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3" name="Group 12">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4" name="Freeform: Shape 13">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Content Placeholder 7">
            <a:extLst>
              <a:ext uri="{FF2B5EF4-FFF2-40B4-BE49-F238E27FC236}">
                <a16:creationId xmlns:a16="http://schemas.microsoft.com/office/drawing/2014/main" id="{53347B1F-4792-2A07-3DA4-AAC4D7FF42BF}"/>
              </a:ext>
            </a:extLst>
          </p:cNvPr>
          <p:cNvSpPr>
            <a:spLocks noGrp="1"/>
          </p:cNvSpPr>
          <p:nvPr>
            <p:ph idx="1"/>
          </p:nvPr>
        </p:nvSpPr>
        <p:spPr>
          <a:xfrm>
            <a:off x="762000" y="3109956"/>
            <a:ext cx="4400549" cy="3167019"/>
          </a:xfrm>
        </p:spPr>
        <p:txBody>
          <a:bodyPr anchor="t">
            <a:normAutofit/>
          </a:bodyPr>
          <a:lstStyle/>
          <a:p>
            <a:r>
              <a:rPr lang="en-GB" dirty="0"/>
              <a:t>The JCVI have advised that morbid obesity (defined as BMI 40 and above) should be considered as a risk factor for flu vaccination. </a:t>
            </a:r>
            <a:endParaRPr lang="en-US" dirty="0"/>
          </a:p>
        </p:txBody>
      </p:sp>
    </p:spTree>
    <p:extLst>
      <p:ext uri="{BB962C8B-B14F-4D97-AF65-F5344CB8AC3E}">
        <p14:creationId xmlns:p14="http://schemas.microsoft.com/office/powerpoint/2010/main" val="547267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8C652-280E-43F8-8BE3-42736D9FD119}"/>
              </a:ext>
            </a:extLst>
          </p:cNvPr>
          <p:cNvSpPr>
            <a:spLocks noGrp="1"/>
          </p:cNvSpPr>
          <p:nvPr>
            <p:ph type="title"/>
          </p:nvPr>
        </p:nvSpPr>
        <p:spPr>
          <a:xfrm>
            <a:off x="762000" y="838201"/>
            <a:ext cx="3810001" cy="923488"/>
          </a:xfrm>
        </p:spPr>
        <p:txBody>
          <a:bodyPr anchor="b">
            <a:normAutofit/>
          </a:bodyPr>
          <a:lstStyle/>
          <a:p>
            <a:r>
              <a:rPr lang="en-GB" dirty="0"/>
              <a:t>Pregnancy</a:t>
            </a:r>
          </a:p>
        </p:txBody>
      </p:sp>
      <p:pic>
        <p:nvPicPr>
          <p:cNvPr id="4" name="Content Placeholder 3">
            <a:extLst>
              <a:ext uri="{FF2B5EF4-FFF2-40B4-BE49-F238E27FC236}">
                <a16:creationId xmlns:a16="http://schemas.microsoft.com/office/drawing/2014/main" id="{9C487C2E-5A10-4332-A691-8C75A8D45DA7}"/>
              </a:ext>
            </a:extLst>
          </p:cNvPr>
          <p:cNvPicPr>
            <a:picLocks noChangeAspect="1"/>
          </p:cNvPicPr>
          <p:nvPr/>
        </p:nvPicPr>
        <p:blipFill rotWithShape="1">
          <a:blip r:embed="rId2"/>
          <a:srcRect l="6051" r="7786" b="2"/>
          <a:stretch/>
        </p:blipFill>
        <p:spPr>
          <a:xfrm>
            <a:off x="5334476" y="762001"/>
            <a:ext cx="6095524" cy="4707593"/>
          </a:xfrm>
          <a:custGeom>
            <a:avLst/>
            <a:gdLst/>
            <a:ahLst/>
            <a:cxnLst/>
            <a:rect l="l" t="t" r="r" b="b"/>
            <a:pathLst>
              <a:path w="6095524" h="4707593">
                <a:moveTo>
                  <a:pt x="0" y="0"/>
                </a:moveTo>
                <a:lnTo>
                  <a:pt x="6095524" y="0"/>
                </a:lnTo>
                <a:lnTo>
                  <a:pt x="6095524" y="3296937"/>
                </a:lnTo>
                <a:lnTo>
                  <a:pt x="6095524" y="3518571"/>
                </a:lnTo>
                <a:lnTo>
                  <a:pt x="6061052" y="3534000"/>
                </a:lnTo>
                <a:cubicBezTo>
                  <a:pt x="6054332" y="3536785"/>
                  <a:pt x="6046938" y="3538321"/>
                  <a:pt x="6040890" y="3542065"/>
                </a:cubicBezTo>
                <a:cubicBezTo>
                  <a:pt x="6013044" y="3559156"/>
                  <a:pt x="5986064" y="3577591"/>
                  <a:pt x="5957836" y="3594010"/>
                </a:cubicBezTo>
                <a:cubicBezTo>
                  <a:pt x="5928744" y="3611004"/>
                  <a:pt x="5902724" y="3631071"/>
                  <a:pt x="5882656" y="3658244"/>
                </a:cubicBezTo>
                <a:cubicBezTo>
                  <a:pt x="5864029" y="3683496"/>
                  <a:pt x="5845978" y="3709131"/>
                  <a:pt x="5827448" y="3734479"/>
                </a:cubicBezTo>
                <a:cubicBezTo>
                  <a:pt x="5822743" y="3740912"/>
                  <a:pt x="5818422" y="3748498"/>
                  <a:pt x="5811989" y="3752627"/>
                </a:cubicBezTo>
                <a:cubicBezTo>
                  <a:pt x="5798643" y="3761268"/>
                  <a:pt x="5784048" y="3768277"/>
                  <a:pt x="5769742" y="3775382"/>
                </a:cubicBezTo>
                <a:cubicBezTo>
                  <a:pt x="5757452" y="3781431"/>
                  <a:pt x="5744394" y="3785943"/>
                  <a:pt x="5732393" y="3792472"/>
                </a:cubicBezTo>
                <a:cubicBezTo>
                  <a:pt x="5722792" y="3797658"/>
                  <a:pt x="5714246" y="3804859"/>
                  <a:pt x="5705316" y="3811388"/>
                </a:cubicBezTo>
                <a:cubicBezTo>
                  <a:pt x="5697539" y="3817052"/>
                  <a:pt x="5688994" y="3821949"/>
                  <a:pt x="5682465" y="3828767"/>
                </a:cubicBezTo>
                <a:cubicBezTo>
                  <a:pt x="5666526" y="3845281"/>
                  <a:pt x="5650491" y="3861508"/>
                  <a:pt x="5630712" y="3873702"/>
                </a:cubicBezTo>
                <a:cubicBezTo>
                  <a:pt x="5611221" y="3885799"/>
                  <a:pt x="5592786" y="3899338"/>
                  <a:pt x="5573392" y="3911628"/>
                </a:cubicBezTo>
                <a:cubicBezTo>
                  <a:pt x="5554380" y="3923630"/>
                  <a:pt x="5537194" y="3936783"/>
                  <a:pt x="5527304" y="3958099"/>
                </a:cubicBezTo>
                <a:cubicBezTo>
                  <a:pt x="5522888" y="3967508"/>
                  <a:pt x="5516646" y="3977782"/>
                  <a:pt x="5508293" y="3983255"/>
                </a:cubicBezTo>
                <a:cubicBezTo>
                  <a:pt x="5496387" y="3991032"/>
                  <a:pt x="5481313" y="3993817"/>
                  <a:pt x="5468350" y="4000442"/>
                </a:cubicBezTo>
                <a:cubicBezTo>
                  <a:pt x="5453084" y="4008219"/>
                  <a:pt x="5435418" y="4014940"/>
                  <a:pt x="5425048" y="4027326"/>
                </a:cubicBezTo>
                <a:cubicBezTo>
                  <a:pt x="5415830" y="4038368"/>
                  <a:pt x="5406517" y="4047009"/>
                  <a:pt x="5394322" y="4054018"/>
                </a:cubicBezTo>
                <a:cubicBezTo>
                  <a:pt x="5385778" y="4058915"/>
                  <a:pt x="5379441" y="4067844"/>
                  <a:pt x="5370608" y="4071877"/>
                </a:cubicBezTo>
                <a:cubicBezTo>
                  <a:pt x="5358990" y="4077254"/>
                  <a:pt x="5347276" y="4081479"/>
                  <a:pt x="5337098" y="4089832"/>
                </a:cubicBezTo>
                <a:cubicBezTo>
                  <a:pt x="5326536" y="4098473"/>
                  <a:pt x="5314535" y="4105290"/>
                  <a:pt x="5303493" y="4113356"/>
                </a:cubicBezTo>
                <a:cubicBezTo>
                  <a:pt x="5297636" y="4117676"/>
                  <a:pt x="5292835" y="4123341"/>
                  <a:pt x="5287171" y="4127854"/>
                </a:cubicBezTo>
                <a:cubicBezTo>
                  <a:pt x="5276801" y="4136111"/>
                  <a:pt x="5266239" y="4144176"/>
                  <a:pt x="5255581" y="4151953"/>
                </a:cubicBezTo>
                <a:cubicBezTo>
                  <a:pt x="5244924" y="4159731"/>
                  <a:pt x="5234746" y="4168756"/>
                  <a:pt x="5223032" y="4174421"/>
                </a:cubicBezTo>
                <a:cubicBezTo>
                  <a:pt x="5203062" y="4184023"/>
                  <a:pt x="5181266" y="4189784"/>
                  <a:pt x="5161870" y="4200153"/>
                </a:cubicBezTo>
                <a:cubicBezTo>
                  <a:pt x="5142188" y="4210714"/>
                  <a:pt x="5123656" y="4223965"/>
                  <a:pt x="5106182" y="4237983"/>
                </a:cubicBezTo>
                <a:cubicBezTo>
                  <a:pt x="5092356" y="4249025"/>
                  <a:pt x="5079394" y="4259971"/>
                  <a:pt x="5062014" y="4265635"/>
                </a:cubicBezTo>
                <a:cubicBezTo>
                  <a:pt x="5052317" y="4268804"/>
                  <a:pt x="5042140" y="4275717"/>
                  <a:pt x="5036282" y="4283783"/>
                </a:cubicBezTo>
                <a:cubicBezTo>
                  <a:pt x="5023608" y="4301353"/>
                  <a:pt x="5007382" y="4313739"/>
                  <a:pt x="4989043" y="4324301"/>
                </a:cubicBezTo>
                <a:cubicBezTo>
                  <a:pt x="4964559" y="4338511"/>
                  <a:pt x="4940363" y="4353009"/>
                  <a:pt x="4915783" y="4366931"/>
                </a:cubicBezTo>
                <a:cubicBezTo>
                  <a:pt x="4901286" y="4375189"/>
                  <a:pt x="4886884" y="4383926"/>
                  <a:pt x="4871520" y="4389975"/>
                </a:cubicBezTo>
                <a:cubicBezTo>
                  <a:pt x="4840124" y="4402457"/>
                  <a:pt x="4807959" y="4413114"/>
                  <a:pt x="4776274" y="4424733"/>
                </a:cubicBezTo>
                <a:cubicBezTo>
                  <a:pt x="4765904" y="4428477"/>
                  <a:pt x="4756110" y="4433854"/>
                  <a:pt x="4745548" y="4437119"/>
                </a:cubicBezTo>
                <a:cubicBezTo>
                  <a:pt x="4734122" y="4440671"/>
                  <a:pt x="4721834" y="4441727"/>
                  <a:pt x="4710408" y="4445280"/>
                </a:cubicBezTo>
                <a:cubicBezTo>
                  <a:pt x="4691396" y="4451136"/>
                  <a:pt x="4672961" y="4458626"/>
                  <a:pt x="4653950" y="4464579"/>
                </a:cubicBezTo>
                <a:cubicBezTo>
                  <a:pt x="4617272" y="4476005"/>
                  <a:pt x="4580498" y="4486951"/>
                  <a:pt x="4543725" y="4497800"/>
                </a:cubicBezTo>
                <a:cubicBezTo>
                  <a:pt x="4535852" y="4500105"/>
                  <a:pt x="4527306" y="4500393"/>
                  <a:pt x="4519530" y="4502889"/>
                </a:cubicBezTo>
                <a:cubicBezTo>
                  <a:pt x="4498886" y="4509610"/>
                  <a:pt x="4478338" y="4516907"/>
                  <a:pt x="4457887" y="4524300"/>
                </a:cubicBezTo>
                <a:cubicBezTo>
                  <a:pt x="4445502" y="4528813"/>
                  <a:pt x="4433403" y="4534382"/>
                  <a:pt x="4420922" y="4538702"/>
                </a:cubicBezTo>
                <a:cubicBezTo>
                  <a:pt x="4410936" y="4542159"/>
                  <a:pt x="4400662" y="4544847"/>
                  <a:pt x="4390292" y="4546960"/>
                </a:cubicBezTo>
                <a:cubicBezTo>
                  <a:pt x="4381363" y="4548785"/>
                  <a:pt x="4372050" y="4548592"/>
                  <a:pt x="4363216" y="4550801"/>
                </a:cubicBezTo>
                <a:cubicBezTo>
                  <a:pt x="4339308" y="4556753"/>
                  <a:pt x="4315689" y="4563475"/>
                  <a:pt x="4291973" y="4569811"/>
                </a:cubicBezTo>
                <a:cubicBezTo>
                  <a:pt x="4282468" y="4572308"/>
                  <a:pt x="4272770" y="4574133"/>
                  <a:pt x="4263552" y="4577301"/>
                </a:cubicBezTo>
                <a:cubicBezTo>
                  <a:pt x="4238876" y="4585654"/>
                  <a:pt x="4214585" y="4595159"/>
                  <a:pt x="4189813" y="4603033"/>
                </a:cubicBezTo>
                <a:cubicBezTo>
                  <a:pt x="4169266" y="4609562"/>
                  <a:pt x="4148142" y="4614266"/>
                  <a:pt x="4127306" y="4620027"/>
                </a:cubicBezTo>
                <a:cubicBezTo>
                  <a:pt x="4118473" y="4622524"/>
                  <a:pt x="4110024" y="4626077"/>
                  <a:pt x="4101192" y="4628188"/>
                </a:cubicBezTo>
                <a:cubicBezTo>
                  <a:pt x="4081412" y="4632990"/>
                  <a:pt x="4061345" y="4637022"/>
                  <a:pt x="4041470" y="4641823"/>
                </a:cubicBezTo>
                <a:cubicBezTo>
                  <a:pt x="4030139" y="4644607"/>
                  <a:pt x="4019194" y="4649600"/>
                  <a:pt x="4007672" y="4651425"/>
                </a:cubicBezTo>
                <a:cubicBezTo>
                  <a:pt x="3980308" y="4655745"/>
                  <a:pt x="3952752" y="4658817"/>
                  <a:pt x="3925195" y="4662274"/>
                </a:cubicBezTo>
                <a:cubicBezTo>
                  <a:pt x="3896776" y="4665826"/>
                  <a:pt x="3868451" y="4669571"/>
                  <a:pt x="3840029" y="4672739"/>
                </a:cubicBezTo>
                <a:cubicBezTo>
                  <a:pt x="3824475" y="4674372"/>
                  <a:pt x="3808824" y="4674660"/>
                  <a:pt x="3793270" y="4676196"/>
                </a:cubicBezTo>
                <a:cubicBezTo>
                  <a:pt x="3779636" y="4677541"/>
                  <a:pt x="3766098" y="4680037"/>
                  <a:pt x="3752464" y="4681670"/>
                </a:cubicBezTo>
                <a:cubicBezTo>
                  <a:pt x="3740654" y="4683013"/>
                  <a:pt x="3728748" y="4683781"/>
                  <a:pt x="3716938" y="4685126"/>
                </a:cubicBezTo>
                <a:cubicBezTo>
                  <a:pt x="3698024" y="4687334"/>
                  <a:pt x="3679204" y="4689831"/>
                  <a:pt x="3660386" y="4692135"/>
                </a:cubicBezTo>
                <a:cubicBezTo>
                  <a:pt x="3652513" y="4692999"/>
                  <a:pt x="3644255" y="4695399"/>
                  <a:pt x="3636862" y="4693960"/>
                </a:cubicBezTo>
                <a:cubicBezTo>
                  <a:pt x="3618235" y="4690310"/>
                  <a:pt x="3599896" y="4691367"/>
                  <a:pt x="3581365" y="4693863"/>
                </a:cubicBezTo>
                <a:cubicBezTo>
                  <a:pt x="3575028" y="4694728"/>
                  <a:pt x="3568211" y="4694535"/>
                  <a:pt x="3562066" y="4692903"/>
                </a:cubicBezTo>
                <a:cubicBezTo>
                  <a:pt x="3549488" y="4689638"/>
                  <a:pt x="3537294" y="4685029"/>
                  <a:pt x="3524908" y="4680997"/>
                </a:cubicBezTo>
                <a:cubicBezTo>
                  <a:pt x="3523563" y="4680517"/>
                  <a:pt x="3521931" y="4680421"/>
                  <a:pt x="3520492" y="4680133"/>
                </a:cubicBezTo>
                <a:cubicBezTo>
                  <a:pt x="3512330" y="4678500"/>
                  <a:pt x="3504266" y="4676868"/>
                  <a:pt x="3496103" y="4675428"/>
                </a:cubicBezTo>
                <a:cubicBezTo>
                  <a:pt x="3491687" y="4674660"/>
                  <a:pt x="3487174" y="4674564"/>
                  <a:pt x="3482757" y="4673892"/>
                </a:cubicBezTo>
                <a:cubicBezTo>
                  <a:pt x="3465667" y="4671203"/>
                  <a:pt x="3446848" y="4675716"/>
                  <a:pt x="3432061" y="4664099"/>
                </a:cubicBezTo>
                <a:cubicBezTo>
                  <a:pt x="3422460" y="4656609"/>
                  <a:pt x="3413146" y="4658338"/>
                  <a:pt x="3402873" y="4659490"/>
                </a:cubicBezTo>
                <a:cubicBezTo>
                  <a:pt x="3395096" y="4660354"/>
                  <a:pt x="3387126" y="4660065"/>
                  <a:pt x="3379253" y="4660162"/>
                </a:cubicBezTo>
                <a:cubicBezTo>
                  <a:pt x="3365427" y="4660449"/>
                  <a:pt x="3351601" y="4660546"/>
                  <a:pt x="3337774" y="4661026"/>
                </a:cubicBezTo>
                <a:cubicBezTo>
                  <a:pt x="3333357" y="4661218"/>
                  <a:pt x="3328846" y="4663619"/>
                  <a:pt x="3324524" y="4663235"/>
                </a:cubicBezTo>
                <a:cubicBezTo>
                  <a:pt x="3304553" y="4661410"/>
                  <a:pt x="3284582" y="4658529"/>
                  <a:pt x="3264610" y="4656897"/>
                </a:cubicBezTo>
                <a:cubicBezTo>
                  <a:pt x="3253281" y="4655938"/>
                  <a:pt x="3241663" y="4657761"/>
                  <a:pt x="3230429" y="4656417"/>
                </a:cubicBezTo>
                <a:cubicBezTo>
                  <a:pt x="3217468" y="4654881"/>
                  <a:pt x="3204794" y="4650945"/>
                  <a:pt x="3191927" y="4648544"/>
                </a:cubicBezTo>
                <a:cubicBezTo>
                  <a:pt x="3188375" y="4647872"/>
                  <a:pt x="3184438" y="4648736"/>
                  <a:pt x="3180694" y="4648928"/>
                </a:cubicBezTo>
                <a:cubicBezTo>
                  <a:pt x="3176469" y="4649120"/>
                  <a:pt x="3172340" y="4649504"/>
                  <a:pt x="3168116" y="4649600"/>
                </a:cubicBezTo>
                <a:cubicBezTo>
                  <a:pt x="3155249" y="4649793"/>
                  <a:pt x="3142384" y="4649504"/>
                  <a:pt x="3129517" y="4650177"/>
                </a:cubicBezTo>
                <a:cubicBezTo>
                  <a:pt x="3121644" y="4650561"/>
                  <a:pt x="3113388" y="4654497"/>
                  <a:pt x="3106089" y="4653057"/>
                </a:cubicBezTo>
                <a:cubicBezTo>
                  <a:pt x="3091208" y="4650272"/>
                  <a:pt x="3076325" y="4656513"/>
                  <a:pt x="3061444" y="4651329"/>
                </a:cubicBezTo>
                <a:cubicBezTo>
                  <a:pt x="3056834" y="4649793"/>
                  <a:pt x="3050497" y="4653633"/>
                  <a:pt x="3044928" y="4653825"/>
                </a:cubicBezTo>
                <a:cubicBezTo>
                  <a:pt x="3031006" y="4654305"/>
                  <a:pt x="3017084" y="4654209"/>
                  <a:pt x="3003162" y="4654113"/>
                </a:cubicBezTo>
                <a:cubicBezTo>
                  <a:pt x="2990680" y="4654017"/>
                  <a:pt x="2977717" y="4655361"/>
                  <a:pt x="2965716" y="4652673"/>
                </a:cubicBezTo>
                <a:cubicBezTo>
                  <a:pt x="2953137" y="4649793"/>
                  <a:pt x="2941808" y="4650177"/>
                  <a:pt x="2929614" y="4653441"/>
                </a:cubicBezTo>
                <a:cubicBezTo>
                  <a:pt x="2921260" y="4655649"/>
                  <a:pt x="2912427" y="4655938"/>
                  <a:pt x="2903786" y="4656609"/>
                </a:cubicBezTo>
                <a:cubicBezTo>
                  <a:pt x="2894473" y="4657377"/>
                  <a:pt x="2884199" y="4655361"/>
                  <a:pt x="2875750" y="4658529"/>
                </a:cubicBezTo>
                <a:cubicBezTo>
                  <a:pt x="2850593" y="4667939"/>
                  <a:pt x="2824765" y="4669955"/>
                  <a:pt x="2798458" y="4669955"/>
                </a:cubicBezTo>
                <a:cubicBezTo>
                  <a:pt x="2793656" y="4669955"/>
                  <a:pt x="2788759" y="4668612"/>
                  <a:pt x="2784152" y="4667171"/>
                </a:cubicBezTo>
                <a:cubicBezTo>
                  <a:pt x="2757266" y="4658529"/>
                  <a:pt x="2730286" y="4659297"/>
                  <a:pt x="2702922" y="4664578"/>
                </a:cubicBezTo>
                <a:cubicBezTo>
                  <a:pt x="2697257" y="4665731"/>
                  <a:pt x="2690921" y="4665923"/>
                  <a:pt x="2685256" y="4664771"/>
                </a:cubicBezTo>
                <a:cubicBezTo>
                  <a:pt x="2669317" y="4661410"/>
                  <a:pt x="2653858" y="4655841"/>
                  <a:pt x="2637824" y="4653441"/>
                </a:cubicBezTo>
                <a:cubicBezTo>
                  <a:pt x="2611324" y="4649504"/>
                  <a:pt x="2588377" y="4662754"/>
                  <a:pt x="2564661" y="4671396"/>
                </a:cubicBezTo>
                <a:cubicBezTo>
                  <a:pt x="2542097" y="4679557"/>
                  <a:pt x="2522894" y="4697992"/>
                  <a:pt x="2496201" y="4693863"/>
                </a:cubicBezTo>
                <a:cubicBezTo>
                  <a:pt x="2493514" y="4693479"/>
                  <a:pt x="2490537" y="4696071"/>
                  <a:pt x="2487560" y="4696744"/>
                </a:cubicBezTo>
                <a:cubicBezTo>
                  <a:pt x="2479399" y="4698568"/>
                  <a:pt x="2471238" y="4700776"/>
                  <a:pt x="2462980" y="4701641"/>
                </a:cubicBezTo>
                <a:cubicBezTo>
                  <a:pt x="2452899" y="4702793"/>
                  <a:pt x="2442625" y="4702409"/>
                  <a:pt x="2432544" y="4703369"/>
                </a:cubicBezTo>
                <a:cubicBezTo>
                  <a:pt x="2419581" y="4704521"/>
                  <a:pt x="2406812" y="4707593"/>
                  <a:pt x="2393945" y="4707593"/>
                </a:cubicBezTo>
                <a:cubicBezTo>
                  <a:pt x="2383575" y="4707593"/>
                  <a:pt x="2373302" y="4704041"/>
                  <a:pt x="2363029" y="4702312"/>
                </a:cubicBezTo>
                <a:cubicBezTo>
                  <a:pt x="2348530" y="4699912"/>
                  <a:pt x="2332591" y="4700584"/>
                  <a:pt x="2319821" y="4694439"/>
                </a:cubicBezTo>
                <a:cubicBezTo>
                  <a:pt x="2306188" y="4687910"/>
                  <a:pt x="2293225" y="4684934"/>
                  <a:pt x="2279111" y="4686950"/>
                </a:cubicBezTo>
                <a:cubicBezTo>
                  <a:pt x="2274406" y="4687622"/>
                  <a:pt x="2268357" y="4691655"/>
                  <a:pt x="2266245" y="4695783"/>
                </a:cubicBezTo>
                <a:cubicBezTo>
                  <a:pt x="2261540" y="4705001"/>
                  <a:pt x="2255108" y="4706634"/>
                  <a:pt x="2246370" y="4703464"/>
                </a:cubicBezTo>
                <a:cubicBezTo>
                  <a:pt x="2238785" y="4700776"/>
                  <a:pt x="2229471" y="4699432"/>
                  <a:pt x="2224287" y="4694247"/>
                </a:cubicBezTo>
                <a:cubicBezTo>
                  <a:pt x="2209596" y="4679557"/>
                  <a:pt x="2190873" y="4679077"/>
                  <a:pt x="2172630" y="4675141"/>
                </a:cubicBezTo>
                <a:cubicBezTo>
                  <a:pt x="2161494" y="4672739"/>
                  <a:pt x="2151123" y="4672644"/>
                  <a:pt x="2139985" y="4674276"/>
                </a:cubicBezTo>
                <a:cubicBezTo>
                  <a:pt x="2115790" y="4677925"/>
                  <a:pt x="2092266" y="4672739"/>
                  <a:pt x="2069030" y="4666115"/>
                </a:cubicBezTo>
                <a:cubicBezTo>
                  <a:pt x="2053667" y="4661698"/>
                  <a:pt x="2037921" y="4659010"/>
                  <a:pt x="2022655" y="4654497"/>
                </a:cubicBezTo>
                <a:cubicBezTo>
                  <a:pt x="2011229" y="4651041"/>
                  <a:pt x="1999804" y="4646912"/>
                  <a:pt x="1989339" y="4641343"/>
                </a:cubicBezTo>
                <a:cubicBezTo>
                  <a:pt x="1974167" y="4633181"/>
                  <a:pt x="1960918" y="4620891"/>
                  <a:pt x="1941618" y="4624156"/>
                </a:cubicBezTo>
                <a:cubicBezTo>
                  <a:pt x="1924623" y="4627036"/>
                  <a:pt x="1909262" y="4620988"/>
                  <a:pt x="1893707" y="4615227"/>
                </a:cubicBezTo>
                <a:cubicBezTo>
                  <a:pt x="1882281" y="4611002"/>
                  <a:pt x="1870857" y="4606681"/>
                  <a:pt x="1859045" y="4603993"/>
                </a:cubicBezTo>
                <a:cubicBezTo>
                  <a:pt x="1845027" y="4600824"/>
                  <a:pt x="1829184" y="4602169"/>
                  <a:pt x="1816702" y="4596311"/>
                </a:cubicBezTo>
                <a:cubicBezTo>
                  <a:pt x="1803644" y="4590166"/>
                  <a:pt x="1792795" y="4594295"/>
                  <a:pt x="1781177" y="4596024"/>
                </a:cubicBezTo>
                <a:cubicBezTo>
                  <a:pt x="1762646" y="4598712"/>
                  <a:pt x="1744210" y="4603705"/>
                  <a:pt x="1725488" y="4597368"/>
                </a:cubicBezTo>
                <a:cubicBezTo>
                  <a:pt x="1702733" y="4589687"/>
                  <a:pt x="1680169" y="4581430"/>
                  <a:pt x="1657318" y="4574133"/>
                </a:cubicBezTo>
                <a:cubicBezTo>
                  <a:pt x="1648483" y="4571347"/>
                  <a:pt x="1638980" y="4570195"/>
                  <a:pt x="1629761" y="4568947"/>
                </a:cubicBezTo>
                <a:cubicBezTo>
                  <a:pt x="1621025" y="4567891"/>
                  <a:pt x="1610559" y="4570579"/>
                  <a:pt x="1603837" y="4566547"/>
                </a:cubicBezTo>
                <a:cubicBezTo>
                  <a:pt x="1586554" y="4556178"/>
                  <a:pt x="1568792" y="4551089"/>
                  <a:pt x="1548820" y="4551089"/>
                </a:cubicBezTo>
                <a:cubicBezTo>
                  <a:pt x="1541330" y="4551089"/>
                  <a:pt x="1534033" y="4546768"/>
                  <a:pt x="1526449" y="4545999"/>
                </a:cubicBezTo>
                <a:cubicBezTo>
                  <a:pt x="1516078" y="4545040"/>
                  <a:pt x="1504172" y="4542447"/>
                  <a:pt x="1495147" y="4546096"/>
                </a:cubicBezTo>
                <a:cubicBezTo>
                  <a:pt x="1473928" y="4554737"/>
                  <a:pt x="1456742" y="4547536"/>
                  <a:pt x="1438211" y="4538991"/>
                </a:cubicBezTo>
                <a:cubicBezTo>
                  <a:pt x="1419967" y="4530541"/>
                  <a:pt x="1400764" y="4523821"/>
                  <a:pt x="1381370" y="4518251"/>
                </a:cubicBezTo>
                <a:cubicBezTo>
                  <a:pt x="1374073" y="4516235"/>
                  <a:pt x="1365336" y="4519596"/>
                  <a:pt x="1357270" y="4520267"/>
                </a:cubicBezTo>
                <a:cubicBezTo>
                  <a:pt x="1354389" y="4520460"/>
                  <a:pt x="1351220" y="4520748"/>
                  <a:pt x="1348629" y="4519788"/>
                </a:cubicBezTo>
                <a:cubicBezTo>
                  <a:pt x="1323569" y="4510570"/>
                  <a:pt x="1298124" y="4503561"/>
                  <a:pt x="1270953" y="4508361"/>
                </a:cubicBezTo>
                <a:cubicBezTo>
                  <a:pt x="1268457" y="4508842"/>
                  <a:pt x="1265672" y="4507786"/>
                  <a:pt x="1263175" y="4507114"/>
                </a:cubicBezTo>
                <a:cubicBezTo>
                  <a:pt x="1250981" y="4503657"/>
                  <a:pt x="1239075" y="4498184"/>
                  <a:pt x="1226690" y="4496936"/>
                </a:cubicBezTo>
                <a:cubicBezTo>
                  <a:pt x="1196157" y="4493864"/>
                  <a:pt x="1165433" y="4492615"/>
                  <a:pt x="1134706" y="4490599"/>
                </a:cubicBezTo>
                <a:cubicBezTo>
                  <a:pt x="1132786" y="4490503"/>
                  <a:pt x="1130770" y="4490503"/>
                  <a:pt x="1129042" y="4489831"/>
                </a:cubicBezTo>
                <a:cubicBezTo>
                  <a:pt x="1117712" y="4485702"/>
                  <a:pt x="1107823" y="4487047"/>
                  <a:pt x="1098220" y="4494919"/>
                </a:cubicBezTo>
                <a:cubicBezTo>
                  <a:pt x="1093996" y="4498376"/>
                  <a:pt x="1088235" y="4500200"/>
                  <a:pt x="1082955" y="4502121"/>
                </a:cubicBezTo>
                <a:cubicBezTo>
                  <a:pt x="1075177" y="4505002"/>
                  <a:pt x="1067208" y="4507786"/>
                  <a:pt x="1059143" y="4509610"/>
                </a:cubicBezTo>
                <a:cubicBezTo>
                  <a:pt x="1051173" y="4511338"/>
                  <a:pt x="1042628" y="4513738"/>
                  <a:pt x="1034947" y="4512395"/>
                </a:cubicBezTo>
                <a:cubicBezTo>
                  <a:pt x="1021121" y="4509994"/>
                  <a:pt x="1007966" y="4504618"/>
                  <a:pt x="994332" y="4501064"/>
                </a:cubicBezTo>
                <a:cubicBezTo>
                  <a:pt x="989628" y="4499816"/>
                  <a:pt x="984442" y="4500009"/>
                  <a:pt x="979546" y="4499912"/>
                </a:cubicBezTo>
                <a:cubicBezTo>
                  <a:pt x="968312" y="4499625"/>
                  <a:pt x="956790" y="4502409"/>
                  <a:pt x="946613" y="4494440"/>
                </a:cubicBezTo>
                <a:cubicBezTo>
                  <a:pt x="937204" y="4486951"/>
                  <a:pt x="927697" y="4489158"/>
                  <a:pt x="917808" y="4494824"/>
                </a:cubicBezTo>
                <a:cubicBezTo>
                  <a:pt x="910703" y="4498857"/>
                  <a:pt x="902639" y="4502025"/>
                  <a:pt x="894669" y="4503561"/>
                </a:cubicBezTo>
                <a:cubicBezTo>
                  <a:pt x="883723" y="4505673"/>
                  <a:pt x="872873" y="4506538"/>
                  <a:pt x="861063" y="4505289"/>
                </a:cubicBezTo>
                <a:cubicBezTo>
                  <a:pt x="852710" y="4504425"/>
                  <a:pt x="845892" y="4504041"/>
                  <a:pt x="839363" y="4498952"/>
                </a:cubicBezTo>
                <a:cubicBezTo>
                  <a:pt x="838308" y="4498184"/>
                  <a:pt x="836388" y="4497992"/>
                  <a:pt x="834947" y="4498089"/>
                </a:cubicBezTo>
                <a:cubicBezTo>
                  <a:pt x="816032" y="4499721"/>
                  <a:pt x="797309" y="4498857"/>
                  <a:pt x="778202" y="4497704"/>
                </a:cubicBezTo>
                <a:cubicBezTo>
                  <a:pt x="753911" y="4496168"/>
                  <a:pt x="728370" y="4500680"/>
                  <a:pt x="707343" y="4516811"/>
                </a:cubicBezTo>
                <a:cubicBezTo>
                  <a:pt x="704271" y="4519212"/>
                  <a:pt x="699662" y="4520267"/>
                  <a:pt x="695629" y="4520844"/>
                </a:cubicBezTo>
                <a:cubicBezTo>
                  <a:pt x="676618" y="4523340"/>
                  <a:pt x="657511" y="4525069"/>
                  <a:pt x="638500" y="4527853"/>
                </a:cubicBezTo>
                <a:cubicBezTo>
                  <a:pt x="628130" y="4529389"/>
                  <a:pt x="617280" y="4530734"/>
                  <a:pt x="607872" y="4534958"/>
                </a:cubicBezTo>
                <a:cubicBezTo>
                  <a:pt x="598655" y="4539086"/>
                  <a:pt x="591260" y="4543983"/>
                  <a:pt x="585788" y="4535342"/>
                </a:cubicBezTo>
                <a:cubicBezTo>
                  <a:pt x="575995" y="4539951"/>
                  <a:pt x="567448" y="4543792"/>
                  <a:pt x="559097" y="4547920"/>
                </a:cubicBezTo>
                <a:cubicBezTo>
                  <a:pt x="556023" y="4549456"/>
                  <a:pt x="553431" y="4551953"/>
                  <a:pt x="550358" y="4553393"/>
                </a:cubicBezTo>
                <a:cubicBezTo>
                  <a:pt x="547093" y="4554930"/>
                  <a:pt x="543445" y="4555889"/>
                  <a:pt x="539893" y="4556657"/>
                </a:cubicBezTo>
                <a:cubicBezTo>
                  <a:pt x="524050" y="4560114"/>
                  <a:pt x="508207" y="4563282"/>
                  <a:pt x="492462" y="4567027"/>
                </a:cubicBezTo>
                <a:cubicBezTo>
                  <a:pt x="489388" y="4567795"/>
                  <a:pt x="486796" y="4570868"/>
                  <a:pt x="484011" y="4572884"/>
                </a:cubicBezTo>
                <a:cubicBezTo>
                  <a:pt x="482187" y="4574228"/>
                  <a:pt x="480363" y="4576244"/>
                  <a:pt x="478346" y="4576533"/>
                </a:cubicBezTo>
                <a:cubicBezTo>
                  <a:pt x="462984" y="4578837"/>
                  <a:pt x="447718" y="4581526"/>
                  <a:pt x="432260" y="4582678"/>
                </a:cubicBezTo>
                <a:cubicBezTo>
                  <a:pt x="419298" y="4583637"/>
                  <a:pt x="406815" y="4583350"/>
                  <a:pt x="403455" y="4600056"/>
                </a:cubicBezTo>
                <a:cubicBezTo>
                  <a:pt x="402879" y="4602937"/>
                  <a:pt x="398750" y="4606010"/>
                  <a:pt x="395583" y="4607449"/>
                </a:cubicBezTo>
                <a:cubicBezTo>
                  <a:pt x="386557" y="4611578"/>
                  <a:pt x="376954" y="4614362"/>
                  <a:pt x="368025" y="4618587"/>
                </a:cubicBezTo>
                <a:cubicBezTo>
                  <a:pt x="338741" y="4632701"/>
                  <a:pt x="308113" y="4641631"/>
                  <a:pt x="275371" y="4639999"/>
                </a:cubicBezTo>
                <a:cubicBezTo>
                  <a:pt x="265194" y="4639519"/>
                  <a:pt x="255304" y="4634333"/>
                  <a:pt x="248871" y="4632413"/>
                </a:cubicBezTo>
                <a:cubicBezTo>
                  <a:pt x="230341" y="4639999"/>
                  <a:pt x="214786" y="4647296"/>
                  <a:pt x="198559" y="4652768"/>
                </a:cubicBezTo>
                <a:cubicBezTo>
                  <a:pt x="184253" y="4657665"/>
                  <a:pt x="169274" y="4660738"/>
                  <a:pt x="154583" y="4664290"/>
                </a:cubicBezTo>
                <a:cubicBezTo>
                  <a:pt x="149206" y="4665635"/>
                  <a:pt x="143734" y="4666403"/>
                  <a:pt x="138261" y="4667075"/>
                </a:cubicBezTo>
                <a:cubicBezTo>
                  <a:pt x="121171" y="4669187"/>
                  <a:pt x="103312" y="4664099"/>
                  <a:pt x="86606" y="4672164"/>
                </a:cubicBezTo>
                <a:cubicBezTo>
                  <a:pt x="77868" y="4676389"/>
                  <a:pt x="69226" y="4681477"/>
                  <a:pt x="60009" y="4683686"/>
                </a:cubicBezTo>
                <a:cubicBezTo>
                  <a:pt x="50120" y="4686086"/>
                  <a:pt x="40446" y="4689831"/>
                  <a:pt x="30568" y="4692507"/>
                </a:cubicBezTo>
                <a:lnTo>
                  <a:pt x="0" y="4694912"/>
                </a:lnTo>
                <a:lnTo>
                  <a:pt x="0" y="4338332"/>
                </a:lnTo>
                <a:close/>
              </a:path>
            </a:pathLst>
          </a:custGeom>
          <a:effectLst>
            <a:outerShdw blurRad="381000" dist="152400" dir="5400000" algn="t" rotWithShape="0">
              <a:prstClr val="black">
                <a:alpha val="10000"/>
              </a:prstClr>
            </a:outerShdw>
          </a:effectLst>
        </p:spPr>
      </p:pic>
      <p:sp>
        <p:nvSpPr>
          <p:cNvPr id="8" name="Content Placeholder 7">
            <a:extLst>
              <a:ext uri="{FF2B5EF4-FFF2-40B4-BE49-F238E27FC236}">
                <a16:creationId xmlns:a16="http://schemas.microsoft.com/office/drawing/2014/main" id="{EDFD9BD4-D100-8B4D-8EE4-63ADBC45D3FB}"/>
              </a:ext>
            </a:extLst>
          </p:cNvPr>
          <p:cNvSpPr>
            <a:spLocks noGrp="1"/>
          </p:cNvSpPr>
          <p:nvPr>
            <p:ph idx="1"/>
          </p:nvPr>
        </p:nvSpPr>
        <p:spPr>
          <a:xfrm>
            <a:off x="762001" y="1761689"/>
            <a:ext cx="3810000" cy="4334311"/>
          </a:xfrm>
        </p:spPr>
        <p:txBody>
          <a:bodyPr>
            <a:normAutofit fontScale="47500" lnSpcReduction="20000"/>
          </a:bodyPr>
          <a:lstStyle/>
          <a:p>
            <a:r>
              <a:rPr lang="en-GB" sz="3300" dirty="0"/>
              <a:t>All pregnant women are recommended to receive the inactivated flu vaccine irrespective of their stage of pregnancy.</a:t>
            </a:r>
          </a:p>
          <a:p>
            <a:endParaRPr lang="en-GB" sz="3300" dirty="0"/>
          </a:p>
          <a:p>
            <a:r>
              <a:rPr lang="en-GB" sz="3300" dirty="0"/>
              <a:t>Pregnant women are at increased risk from complications if they contract flu. F</a:t>
            </a:r>
          </a:p>
          <a:p>
            <a:r>
              <a:rPr lang="en-GB" sz="3300" dirty="0"/>
              <a:t>Flu during pregnancy may be associated with premature birth and smaller birth size and weight.</a:t>
            </a:r>
          </a:p>
          <a:p>
            <a:endParaRPr lang="en-GB" sz="3300" dirty="0"/>
          </a:p>
          <a:p>
            <a:r>
              <a:rPr lang="en-GB" sz="3300" dirty="0"/>
              <a:t>It also provides passive immunity against flu to infants in the first few months of life </a:t>
            </a:r>
          </a:p>
          <a:p>
            <a:endParaRPr lang="en-GB" dirty="0"/>
          </a:p>
        </p:txBody>
      </p:sp>
      <p:sp>
        <p:nvSpPr>
          <p:cNvPr id="13" name="Freeform: Shape 12">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476"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476"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74947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1EE73-D121-4FAB-8D44-18946198CDE5}"/>
              </a:ext>
            </a:extLst>
          </p:cNvPr>
          <p:cNvSpPr>
            <a:spLocks noGrp="1"/>
          </p:cNvSpPr>
          <p:nvPr>
            <p:ph type="title"/>
          </p:nvPr>
        </p:nvSpPr>
        <p:spPr>
          <a:xfrm>
            <a:off x="762000" y="838201"/>
            <a:ext cx="3810001" cy="1074489"/>
          </a:xfrm>
        </p:spPr>
        <p:txBody>
          <a:bodyPr anchor="b">
            <a:normAutofit fontScale="90000"/>
          </a:bodyPr>
          <a:lstStyle/>
          <a:p>
            <a:r>
              <a:rPr lang="en-GB" dirty="0"/>
              <a:t>Healthcare workers</a:t>
            </a:r>
          </a:p>
        </p:txBody>
      </p:sp>
      <p:pic>
        <p:nvPicPr>
          <p:cNvPr id="4" name="Content Placeholder 3" descr="A group of people in white lab coats&#10;&#10;Description automatically generated with low confidence">
            <a:extLst>
              <a:ext uri="{FF2B5EF4-FFF2-40B4-BE49-F238E27FC236}">
                <a16:creationId xmlns:a16="http://schemas.microsoft.com/office/drawing/2014/main" id="{A0612E84-B1EB-4F2B-B960-79722F3441CE}"/>
              </a:ext>
            </a:extLst>
          </p:cNvPr>
          <p:cNvPicPr>
            <a:picLocks noChangeAspect="1"/>
          </p:cNvPicPr>
          <p:nvPr/>
        </p:nvPicPr>
        <p:blipFill rotWithShape="1">
          <a:blip r:embed="rId2"/>
          <a:srcRect l="10363" r="16479"/>
          <a:stretch/>
        </p:blipFill>
        <p:spPr>
          <a:xfrm>
            <a:off x="5334476" y="762001"/>
            <a:ext cx="6095524" cy="4707593"/>
          </a:xfrm>
          <a:custGeom>
            <a:avLst/>
            <a:gdLst/>
            <a:ahLst/>
            <a:cxnLst/>
            <a:rect l="l" t="t" r="r" b="b"/>
            <a:pathLst>
              <a:path w="6095524" h="4707593">
                <a:moveTo>
                  <a:pt x="0" y="0"/>
                </a:moveTo>
                <a:lnTo>
                  <a:pt x="6095524" y="0"/>
                </a:lnTo>
                <a:lnTo>
                  <a:pt x="6095524" y="3296937"/>
                </a:lnTo>
                <a:lnTo>
                  <a:pt x="6095524" y="3518571"/>
                </a:lnTo>
                <a:lnTo>
                  <a:pt x="6061052" y="3534000"/>
                </a:lnTo>
                <a:cubicBezTo>
                  <a:pt x="6054332" y="3536785"/>
                  <a:pt x="6046938" y="3538321"/>
                  <a:pt x="6040890" y="3542065"/>
                </a:cubicBezTo>
                <a:cubicBezTo>
                  <a:pt x="6013044" y="3559156"/>
                  <a:pt x="5986064" y="3577591"/>
                  <a:pt x="5957836" y="3594010"/>
                </a:cubicBezTo>
                <a:cubicBezTo>
                  <a:pt x="5928744" y="3611004"/>
                  <a:pt x="5902724" y="3631071"/>
                  <a:pt x="5882656" y="3658244"/>
                </a:cubicBezTo>
                <a:cubicBezTo>
                  <a:pt x="5864029" y="3683496"/>
                  <a:pt x="5845978" y="3709131"/>
                  <a:pt x="5827448" y="3734479"/>
                </a:cubicBezTo>
                <a:cubicBezTo>
                  <a:pt x="5822743" y="3740912"/>
                  <a:pt x="5818422" y="3748498"/>
                  <a:pt x="5811989" y="3752627"/>
                </a:cubicBezTo>
                <a:cubicBezTo>
                  <a:pt x="5798643" y="3761268"/>
                  <a:pt x="5784048" y="3768277"/>
                  <a:pt x="5769742" y="3775382"/>
                </a:cubicBezTo>
                <a:cubicBezTo>
                  <a:pt x="5757452" y="3781431"/>
                  <a:pt x="5744394" y="3785943"/>
                  <a:pt x="5732393" y="3792472"/>
                </a:cubicBezTo>
                <a:cubicBezTo>
                  <a:pt x="5722792" y="3797658"/>
                  <a:pt x="5714246" y="3804859"/>
                  <a:pt x="5705316" y="3811388"/>
                </a:cubicBezTo>
                <a:cubicBezTo>
                  <a:pt x="5697539" y="3817052"/>
                  <a:pt x="5688994" y="3821949"/>
                  <a:pt x="5682465" y="3828767"/>
                </a:cubicBezTo>
                <a:cubicBezTo>
                  <a:pt x="5666526" y="3845281"/>
                  <a:pt x="5650491" y="3861508"/>
                  <a:pt x="5630712" y="3873702"/>
                </a:cubicBezTo>
                <a:cubicBezTo>
                  <a:pt x="5611221" y="3885799"/>
                  <a:pt x="5592786" y="3899338"/>
                  <a:pt x="5573392" y="3911628"/>
                </a:cubicBezTo>
                <a:cubicBezTo>
                  <a:pt x="5554380" y="3923630"/>
                  <a:pt x="5537194" y="3936783"/>
                  <a:pt x="5527304" y="3958099"/>
                </a:cubicBezTo>
                <a:cubicBezTo>
                  <a:pt x="5522888" y="3967508"/>
                  <a:pt x="5516646" y="3977782"/>
                  <a:pt x="5508293" y="3983255"/>
                </a:cubicBezTo>
                <a:cubicBezTo>
                  <a:pt x="5496387" y="3991032"/>
                  <a:pt x="5481313" y="3993817"/>
                  <a:pt x="5468350" y="4000442"/>
                </a:cubicBezTo>
                <a:cubicBezTo>
                  <a:pt x="5453084" y="4008219"/>
                  <a:pt x="5435418" y="4014940"/>
                  <a:pt x="5425048" y="4027326"/>
                </a:cubicBezTo>
                <a:cubicBezTo>
                  <a:pt x="5415830" y="4038368"/>
                  <a:pt x="5406517" y="4047009"/>
                  <a:pt x="5394322" y="4054018"/>
                </a:cubicBezTo>
                <a:cubicBezTo>
                  <a:pt x="5385778" y="4058915"/>
                  <a:pt x="5379441" y="4067844"/>
                  <a:pt x="5370608" y="4071877"/>
                </a:cubicBezTo>
                <a:cubicBezTo>
                  <a:pt x="5358990" y="4077254"/>
                  <a:pt x="5347276" y="4081479"/>
                  <a:pt x="5337098" y="4089832"/>
                </a:cubicBezTo>
                <a:cubicBezTo>
                  <a:pt x="5326536" y="4098473"/>
                  <a:pt x="5314535" y="4105290"/>
                  <a:pt x="5303493" y="4113356"/>
                </a:cubicBezTo>
                <a:cubicBezTo>
                  <a:pt x="5297636" y="4117676"/>
                  <a:pt x="5292835" y="4123341"/>
                  <a:pt x="5287171" y="4127854"/>
                </a:cubicBezTo>
                <a:cubicBezTo>
                  <a:pt x="5276801" y="4136111"/>
                  <a:pt x="5266239" y="4144176"/>
                  <a:pt x="5255581" y="4151953"/>
                </a:cubicBezTo>
                <a:cubicBezTo>
                  <a:pt x="5244924" y="4159731"/>
                  <a:pt x="5234746" y="4168756"/>
                  <a:pt x="5223032" y="4174421"/>
                </a:cubicBezTo>
                <a:cubicBezTo>
                  <a:pt x="5203062" y="4184023"/>
                  <a:pt x="5181266" y="4189784"/>
                  <a:pt x="5161870" y="4200153"/>
                </a:cubicBezTo>
                <a:cubicBezTo>
                  <a:pt x="5142188" y="4210714"/>
                  <a:pt x="5123656" y="4223965"/>
                  <a:pt x="5106182" y="4237983"/>
                </a:cubicBezTo>
                <a:cubicBezTo>
                  <a:pt x="5092356" y="4249025"/>
                  <a:pt x="5079394" y="4259971"/>
                  <a:pt x="5062014" y="4265635"/>
                </a:cubicBezTo>
                <a:cubicBezTo>
                  <a:pt x="5052317" y="4268804"/>
                  <a:pt x="5042140" y="4275717"/>
                  <a:pt x="5036282" y="4283783"/>
                </a:cubicBezTo>
                <a:cubicBezTo>
                  <a:pt x="5023608" y="4301353"/>
                  <a:pt x="5007382" y="4313739"/>
                  <a:pt x="4989043" y="4324301"/>
                </a:cubicBezTo>
                <a:cubicBezTo>
                  <a:pt x="4964559" y="4338511"/>
                  <a:pt x="4940363" y="4353009"/>
                  <a:pt x="4915783" y="4366931"/>
                </a:cubicBezTo>
                <a:cubicBezTo>
                  <a:pt x="4901286" y="4375189"/>
                  <a:pt x="4886884" y="4383926"/>
                  <a:pt x="4871520" y="4389975"/>
                </a:cubicBezTo>
                <a:cubicBezTo>
                  <a:pt x="4840124" y="4402457"/>
                  <a:pt x="4807959" y="4413114"/>
                  <a:pt x="4776274" y="4424733"/>
                </a:cubicBezTo>
                <a:cubicBezTo>
                  <a:pt x="4765904" y="4428477"/>
                  <a:pt x="4756110" y="4433854"/>
                  <a:pt x="4745548" y="4437119"/>
                </a:cubicBezTo>
                <a:cubicBezTo>
                  <a:pt x="4734122" y="4440671"/>
                  <a:pt x="4721834" y="4441727"/>
                  <a:pt x="4710408" y="4445280"/>
                </a:cubicBezTo>
                <a:cubicBezTo>
                  <a:pt x="4691396" y="4451136"/>
                  <a:pt x="4672961" y="4458626"/>
                  <a:pt x="4653950" y="4464579"/>
                </a:cubicBezTo>
                <a:cubicBezTo>
                  <a:pt x="4617272" y="4476005"/>
                  <a:pt x="4580498" y="4486951"/>
                  <a:pt x="4543725" y="4497800"/>
                </a:cubicBezTo>
                <a:cubicBezTo>
                  <a:pt x="4535852" y="4500105"/>
                  <a:pt x="4527306" y="4500393"/>
                  <a:pt x="4519530" y="4502889"/>
                </a:cubicBezTo>
                <a:cubicBezTo>
                  <a:pt x="4498886" y="4509610"/>
                  <a:pt x="4478338" y="4516907"/>
                  <a:pt x="4457887" y="4524300"/>
                </a:cubicBezTo>
                <a:cubicBezTo>
                  <a:pt x="4445502" y="4528813"/>
                  <a:pt x="4433403" y="4534382"/>
                  <a:pt x="4420922" y="4538702"/>
                </a:cubicBezTo>
                <a:cubicBezTo>
                  <a:pt x="4410936" y="4542159"/>
                  <a:pt x="4400662" y="4544847"/>
                  <a:pt x="4390292" y="4546960"/>
                </a:cubicBezTo>
                <a:cubicBezTo>
                  <a:pt x="4381363" y="4548785"/>
                  <a:pt x="4372050" y="4548592"/>
                  <a:pt x="4363216" y="4550801"/>
                </a:cubicBezTo>
                <a:cubicBezTo>
                  <a:pt x="4339308" y="4556753"/>
                  <a:pt x="4315689" y="4563475"/>
                  <a:pt x="4291973" y="4569811"/>
                </a:cubicBezTo>
                <a:cubicBezTo>
                  <a:pt x="4282468" y="4572308"/>
                  <a:pt x="4272770" y="4574133"/>
                  <a:pt x="4263552" y="4577301"/>
                </a:cubicBezTo>
                <a:cubicBezTo>
                  <a:pt x="4238876" y="4585654"/>
                  <a:pt x="4214585" y="4595159"/>
                  <a:pt x="4189813" y="4603033"/>
                </a:cubicBezTo>
                <a:cubicBezTo>
                  <a:pt x="4169266" y="4609562"/>
                  <a:pt x="4148142" y="4614266"/>
                  <a:pt x="4127306" y="4620027"/>
                </a:cubicBezTo>
                <a:cubicBezTo>
                  <a:pt x="4118473" y="4622524"/>
                  <a:pt x="4110024" y="4626077"/>
                  <a:pt x="4101192" y="4628188"/>
                </a:cubicBezTo>
                <a:cubicBezTo>
                  <a:pt x="4081412" y="4632990"/>
                  <a:pt x="4061345" y="4637022"/>
                  <a:pt x="4041470" y="4641823"/>
                </a:cubicBezTo>
                <a:cubicBezTo>
                  <a:pt x="4030139" y="4644607"/>
                  <a:pt x="4019194" y="4649600"/>
                  <a:pt x="4007672" y="4651425"/>
                </a:cubicBezTo>
                <a:cubicBezTo>
                  <a:pt x="3980308" y="4655745"/>
                  <a:pt x="3952752" y="4658817"/>
                  <a:pt x="3925195" y="4662274"/>
                </a:cubicBezTo>
                <a:cubicBezTo>
                  <a:pt x="3896776" y="4665826"/>
                  <a:pt x="3868451" y="4669571"/>
                  <a:pt x="3840029" y="4672739"/>
                </a:cubicBezTo>
                <a:cubicBezTo>
                  <a:pt x="3824475" y="4674372"/>
                  <a:pt x="3808824" y="4674660"/>
                  <a:pt x="3793270" y="4676196"/>
                </a:cubicBezTo>
                <a:cubicBezTo>
                  <a:pt x="3779636" y="4677541"/>
                  <a:pt x="3766098" y="4680037"/>
                  <a:pt x="3752464" y="4681670"/>
                </a:cubicBezTo>
                <a:cubicBezTo>
                  <a:pt x="3740654" y="4683013"/>
                  <a:pt x="3728748" y="4683781"/>
                  <a:pt x="3716938" y="4685126"/>
                </a:cubicBezTo>
                <a:cubicBezTo>
                  <a:pt x="3698024" y="4687334"/>
                  <a:pt x="3679204" y="4689831"/>
                  <a:pt x="3660386" y="4692135"/>
                </a:cubicBezTo>
                <a:cubicBezTo>
                  <a:pt x="3652513" y="4692999"/>
                  <a:pt x="3644255" y="4695399"/>
                  <a:pt x="3636862" y="4693960"/>
                </a:cubicBezTo>
                <a:cubicBezTo>
                  <a:pt x="3618235" y="4690310"/>
                  <a:pt x="3599896" y="4691367"/>
                  <a:pt x="3581365" y="4693863"/>
                </a:cubicBezTo>
                <a:cubicBezTo>
                  <a:pt x="3575028" y="4694728"/>
                  <a:pt x="3568211" y="4694535"/>
                  <a:pt x="3562066" y="4692903"/>
                </a:cubicBezTo>
                <a:cubicBezTo>
                  <a:pt x="3549488" y="4689638"/>
                  <a:pt x="3537294" y="4685029"/>
                  <a:pt x="3524908" y="4680997"/>
                </a:cubicBezTo>
                <a:cubicBezTo>
                  <a:pt x="3523563" y="4680517"/>
                  <a:pt x="3521931" y="4680421"/>
                  <a:pt x="3520492" y="4680133"/>
                </a:cubicBezTo>
                <a:cubicBezTo>
                  <a:pt x="3512330" y="4678500"/>
                  <a:pt x="3504266" y="4676868"/>
                  <a:pt x="3496103" y="4675428"/>
                </a:cubicBezTo>
                <a:cubicBezTo>
                  <a:pt x="3491687" y="4674660"/>
                  <a:pt x="3487174" y="4674564"/>
                  <a:pt x="3482757" y="4673892"/>
                </a:cubicBezTo>
                <a:cubicBezTo>
                  <a:pt x="3465667" y="4671203"/>
                  <a:pt x="3446848" y="4675716"/>
                  <a:pt x="3432061" y="4664099"/>
                </a:cubicBezTo>
                <a:cubicBezTo>
                  <a:pt x="3422460" y="4656609"/>
                  <a:pt x="3413146" y="4658338"/>
                  <a:pt x="3402873" y="4659490"/>
                </a:cubicBezTo>
                <a:cubicBezTo>
                  <a:pt x="3395096" y="4660354"/>
                  <a:pt x="3387126" y="4660065"/>
                  <a:pt x="3379253" y="4660162"/>
                </a:cubicBezTo>
                <a:cubicBezTo>
                  <a:pt x="3365427" y="4660449"/>
                  <a:pt x="3351601" y="4660546"/>
                  <a:pt x="3337774" y="4661026"/>
                </a:cubicBezTo>
                <a:cubicBezTo>
                  <a:pt x="3333357" y="4661218"/>
                  <a:pt x="3328846" y="4663619"/>
                  <a:pt x="3324524" y="4663235"/>
                </a:cubicBezTo>
                <a:cubicBezTo>
                  <a:pt x="3304553" y="4661410"/>
                  <a:pt x="3284582" y="4658529"/>
                  <a:pt x="3264610" y="4656897"/>
                </a:cubicBezTo>
                <a:cubicBezTo>
                  <a:pt x="3253281" y="4655938"/>
                  <a:pt x="3241663" y="4657761"/>
                  <a:pt x="3230429" y="4656417"/>
                </a:cubicBezTo>
                <a:cubicBezTo>
                  <a:pt x="3217468" y="4654881"/>
                  <a:pt x="3204794" y="4650945"/>
                  <a:pt x="3191927" y="4648544"/>
                </a:cubicBezTo>
                <a:cubicBezTo>
                  <a:pt x="3188375" y="4647872"/>
                  <a:pt x="3184438" y="4648736"/>
                  <a:pt x="3180694" y="4648928"/>
                </a:cubicBezTo>
                <a:cubicBezTo>
                  <a:pt x="3176469" y="4649120"/>
                  <a:pt x="3172340" y="4649504"/>
                  <a:pt x="3168116" y="4649600"/>
                </a:cubicBezTo>
                <a:cubicBezTo>
                  <a:pt x="3155249" y="4649793"/>
                  <a:pt x="3142384" y="4649504"/>
                  <a:pt x="3129517" y="4650177"/>
                </a:cubicBezTo>
                <a:cubicBezTo>
                  <a:pt x="3121644" y="4650561"/>
                  <a:pt x="3113388" y="4654497"/>
                  <a:pt x="3106089" y="4653057"/>
                </a:cubicBezTo>
                <a:cubicBezTo>
                  <a:pt x="3091208" y="4650272"/>
                  <a:pt x="3076325" y="4656513"/>
                  <a:pt x="3061444" y="4651329"/>
                </a:cubicBezTo>
                <a:cubicBezTo>
                  <a:pt x="3056834" y="4649793"/>
                  <a:pt x="3050497" y="4653633"/>
                  <a:pt x="3044928" y="4653825"/>
                </a:cubicBezTo>
                <a:cubicBezTo>
                  <a:pt x="3031006" y="4654305"/>
                  <a:pt x="3017084" y="4654209"/>
                  <a:pt x="3003162" y="4654113"/>
                </a:cubicBezTo>
                <a:cubicBezTo>
                  <a:pt x="2990680" y="4654017"/>
                  <a:pt x="2977717" y="4655361"/>
                  <a:pt x="2965716" y="4652673"/>
                </a:cubicBezTo>
                <a:cubicBezTo>
                  <a:pt x="2953137" y="4649793"/>
                  <a:pt x="2941808" y="4650177"/>
                  <a:pt x="2929614" y="4653441"/>
                </a:cubicBezTo>
                <a:cubicBezTo>
                  <a:pt x="2921260" y="4655649"/>
                  <a:pt x="2912427" y="4655938"/>
                  <a:pt x="2903786" y="4656609"/>
                </a:cubicBezTo>
                <a:cubicBezTo>
                  <a:pt x="2894473" y="4657377"/>
                  <a:pt x="2884199" y="4655361"/>
                  <a:pt x="2875750" y="4658529"/>
                </a:cubicBezTo>
                <a:cubicBezTo>
                  <a:pt x="2850593" y="4667939"/>
                  <a:pt x="2824765" y="4669955"/>
                  <a:pt x="2798458" y="4669955"/>
                </a:cubicBezTo>
                <a:cubicBezTo>
                  <a:pt x="2793656" y="4669955"/>
                  <a:pt x="2788759" y="4668612"/>
                  <a:pt x="2784152" y="4667171"/>
                </a:cubicBezTo>
                <a:cubicBezTo>
                  <a:pt x="2757266" y="4658529"/>
                  <a:pt x="2730286" y="4659297"/>
                  <a:pt x="2702922" y="4664578"/>
                </a:cubicBezTo>
                <a:cubicBezTo>
                  <a:pt x="2697257" y="4665731"/>
                  <a:pt x="2690921" y="4665923"/>
                  <a:pt x="2685256" y="4664771"/>
                </a:cubicBezTo>
                <a:cubicBezTo>
                  <a:pt x="2669317" y="4661410"/>
                  <a:pt x="2653858" y="4655841"/>
                  <a:pt x="2637824" y="4653441"/>
                </a:cubicBezTo>
                <a:cubicBezTo>
                  <a:pt x="2611324" y="4649504"/>
                  <a:pt x="2588377" y="4662754"/>
                  <a:pt x="2564661" y="4671396"/>
                </a:cubicBezTo>
                <a:cubicBezTo>
                  <a:pt x="2542097" y="4679557"/>
                  <a:pt x="2522894" y="4697992"/>
                  <a:pt x="2496201" y="4693863"/>
                </a:cubicBezTo>
                <a:cubicBezTo>
                  <a:pt x="2493514" y="4693479"/>
                  <a:pt x="2490537" y="4696071"/>
                  <a:pt x="2487560" y="4696744"/>
                </a:cubicBezTo>
                <a:cubicBezTo>
                  <a:pt x="2479399" y="4698568"/>
                  <a:pt x="2471238" y="4700776"/>
                  <a:pt x="2462980" y="4701641"/>
                </a:cubicBezTo>
                <a:cubicBezTo>
                  <a:pt x="2452899" y="4702793"/>
                  <a:pt x="2442625" y="4702409"/>
                  <a:pt x="2432544" y="4703369"/>
                </a:cubicBezTo>
                <a:cubicBezTo>
                  <a:pt x="2419581" y="4704521"/>
                  <a:pt x="2406812" y="4707593"/>
                  <a:pt x="2393945" y="4707593"/>
                </a:cubicBezTo>
                <a:cubicBezTo>
                  <a:pt x="2383575" y="4707593"/>
                  <a:pt x="2373302" y="4704041"/>
                  <a:pt x="2363029" y="4702312"/>
                </a:cubicBezTo>
                <a:cubicBezTo>
                  <a:pt x="2348530" y="4699912"/>
                  <a:pt x="2332591" y="4700584"/>
                  <a:pt x="2319821" y="4694439"/>
                </a:cubicBezTo>
                <a:cubicBezTo>
                  <a:pt x="2306188" y="4687910"/>
                  <a:pt x="2293225" y="4684934"/>
                  <a:pt x="2279111" y="4686950"/>
                </a:cubicBezTo>
                <a:cubicBezTo>
                  <a:pt x="2274406" y="4687622"/>
                  <a:pt x="2268357" y="4691655"/>
                  <a:pt x="2266245" y="4695783"/>
                </a:cubicBezTo>
                <a:cubicBezTo>
                  <a:pt x="2261540" y="4705001"/>
                  <a:pt x="2255108" y="4706634"/>
                  <a:pt x="2246370" y="4703464"/>
                </a:cubicBezTo>
                <a:cubicBezTo>
                  <a:pt x="2238785" y="4700776"/>
                  <a:pt x="2229471" y="4699432"/>
                  <a:pt x="2224287" y="4694247"/>
                </a:cubicBezTo>
                <a:cubicBezTo>
                  <a:pt x="2209596" y="4679557"/>
                  <a:pt x="2190873" y="4679077"/>
                  <a:pt x="2172630" y="4675141"/>
                </a:cubicBezTo>
                <a:cubicBezTo>
                  <a:pt x="2161494" y="4672739"/>
                  <a:pt x="2151123" y="4672644"/>
                  <a:pt x="2139985" y="4674276"/>
                </a:cubicBezTo>
                <a:cubicBezTo>
                  <a:pt x="2115790" y="4677925"/>
                  <a:pt x="2092266" y="4672739"/>
                  <a:pt x="2069030" y="4666115"/>
                </a:cubicBezTo>
                <a:cubicBezTo>
                  <a:pt x="2053667" y="4661698"/>
                  <a:pt x="2037921" y="4659010"/>
                  <a:pt x="2022655" y="4654497"/>
                </a:cubicBezTo>
                <a:cubicBezTo>
                  <a:pt x="2011229" y="4651041"/>
                  <a:pt x="1999804" y="4646912"/>
                  <a:pt x="1989339" y="4641343"/>
                </a:cubicBezTo>
                <a:cubicBezTo>
                  <a:pt x="1974167" y="4633181"/>
                  <a:pt x="1960918" y="4620891"/>
                  <a:pt x="1941618" y="4624156"/>
                </a:cubicBezTo>
                <a:cubicBezTo>
                  <a:pt x="1924623" y="4627036"/>
                  <a:pt x="1909262" y="4620988"/>
                  <a:pt x="1893707" y="4615227"/>
                </a:cubicBezTo>
                <a:cubicBezTo>
                  <a:pt x="1882281" y="4611002"/>
                  <a:pt x="1870857" y="4606681"/>
                  <a:pt x="1859045" y="4603993"/>
                </a:cubicBezTo>
                <a:cubicBezTo>
                  <a:pt x="1845027" y="4600824"/>
                  <a:pt x="1829184" y="4602169"/>
                  <a:pt x="1816702" y="4596311"/>
                </a:cubicBezTo>
                <a:cubicBezTo>
                  <a:pt x="1803644" y="4590166"/>
                  <a:pt x="1792795" y="4594295"/>
                  <a:pt x="1781177" y="4596024"/>
                </a:cubicBezTo>
                <a:cubicBezTo>
                  <a:pt x="1762646" y="4598712"/>
                  <a:pt x="1744210" y="4603705"/>
                  <a:pt x="1725488" y="4597368"/>
                </a:cubicBezTo>
                <a:cubicBezTo>
                  <a:pt x="1702733" y="4589687"/>
                  <a:pt x="1680169" y="4581430"/>
                  <a:pt x="1657318" y="4574133"/>
                </a:cubicBezTo>
                <a:cubicBezTo>
                  <a:pt x="1648483" y="4571347"/>
                  <a:pt x="1638980" y="4570195"/>
                  <a:pt x="1629761" y="4568947"/>
                </a:cubicBezTo>
                <a:cubicBezTo>
                  <a:pt x="1621025" y="4567891"/>
                  <a:pt x="1610559" y="4570579"/>
                  <a:pt x="1603837" y="4566547"/>
                </a:cubicBezTo>
                <a:cubicBezTo>
                  <a:pt x="1586554" y="4556178"/>
                  <a:pt x="1568792" y="4551089"/>
                  <a:pt x="1548820" y="4551089"/>
                </a:cubicBezTo>
                <a:cubicBezTo>
                  <a:pt x="1541330" y="4551089"/>
                  <a:pt x="1534033" y="4546768"/>
                  <a:pt x="1526449" y="4545999"/>
                </a:cubicBezTo>
                <a:cubicBezTo>
                  <a:pt x="1516078" y="4545040"/>
                  <a:pt x="1504172" y="4542447"/>
                  <a:pt x="1495147" y="4546096"/>
                </a:cubicBezTo>
                <a:cubicBezTo>
                  <a:pt x="1473928" y="4554737"/>
                  <a:pt x="1456742" y="4547536"/>
                  <a:pt x="1438211" y="4538991"/>
                </a:cubicBezTo>
                <a:cubicBezTo>
                  <a:pt x="1419967" y="4530541"/>
                  <a:pt x="1400764" y="4523821"/>
                  <a:pt x="1381370" y="4518251"/>
                </a:cubicBezTo>
                <a:cubicBezTo>
                  <a:pt x="1374073" y="4516235"/>
                  <a:pt x="1365336" y="4519596"/>
                  <a:pt x="1357270" y="4520267"/>
                </a:cubicBezTo>
                <a:cubicBezTo>
                  <a:pt x="1354389" y="4520460"/>
                  <a:pt x="1351220" y="4520748"/>
                  <a:pt x="1348629" y="4519788"/>
                </a:cubicBezTo>
                <a:cubicBezTo>
                  <a:pt x="1323569" y="4510570"/>
                  <a:pt x="1298124" y="4503561"/>
                  <a:pt x="1270953" y="4508361"/>
                </a:cubicBezTo>
                <a:cubicBezTo>
                  <a:pt x="1268457" y="4508842"/>
                  <a:pt x="1265672" y="4507786"/>
                  <a:pt x="1263175" y="4507114"/>
                </a:cubicBezTo>
                <a:cubicBezTo>
                  <a:pt x="1250981" y="4503657"/>
                  <a:pt x="1239075" y="4498184"/>
                  <a:pt x="1226690" y="4496936"/>
                </a:cubicBezTo>
                <a:cubicBezTo>
                  <a:pt x="1196157" y="4493864"/>
                  <a:pt x="1165433" y="4492615"/>
                  <a:pt x="1134706" y="4490599"/>
                </a:cubicBezTo>
                <a:cubicBezTo>
                  <a:pt x="1132786" y="4490503"/>
                  <a:pt x="1130770" y="4490503"/>
                  <a:pt x="1129042" y="4489831"/>
                </a:cubicBezTo>
                <a:cubicBezTo>
                  <a:pt x="1117712" y="4485702"/>
                  <a:pt x="1107823" y="4487047"/>
                  <a:pt x="1098220" y="4494919"/>
                </a:cubicBezTo>
                <a:cubicBezTo>
                  <a:pt x="1093996" y="4498376"/>
                  <a:pt x="1088235" y="4500200"/>
                  <a:pt x="1082955" y="4502121"/>
                </a:cubicBezTo>
                <a:cubicBezTo>
                  <a:pt x="1075177" y="4505002"/>
                  <a:pt x="1067208" y="4507786"/>
                  <a:pt x="1059143" y="4509610"/>
                </a:cubicBezTo>
                <a:cubicBezTo>
                  <a:pt x="1051173" y="4511338"/>
                  <a:pt x="1042628" y="4513738"/>
                  <a:pt x="1034947" y="4512395"/>
                </a:cubicBezTo>
                <a:cubicBezTo>
                  <a:pt x="1021121" y="4509994"/>
                  <a:pt x="1007966" y="4504618"/>
                  <a:pt x="994332" y="4501064"/>
                </a:cubicBezTo>
                <a:cubicBezTo>
                  <a:pt x="989628" y="4499816"/>
                  <a:pt x="984442" y="4500009"/>
                  <a:pt x="979546" y="4499912"/>
                </a:cubicBezTo>
                <a:cubicBezTo>
                  <a:pt x="968312" y="4499625"/>
                  <a:pt x="956790" y="4502409"/>
                  <a:pt x="946613" y="4494440"/>
                </a:cubicBezTo>
                <a:cubicBezTo>
                  <a:pt x="937204" y="4486951"/>
                  <a:pt x="927697" y="4489158"/>
                  <a:pt x="917808" y="4494824"/>
                </a:cubicBezTo>
                <a:cubicBezTo>
                  <a:pt x="910703" y="4498857"/>
                  <a:pt x="902639" y="4502025"/>
                  <a:pt x="894669" y="4503561"/>
                </a:cubicBezTo>
                <a:cubicBezTo>
                  <a:pt x="883723" y="4505673"/>
                  <a:pt x="872873" y="4506538"/>
                  <a:pt x="861063" y="4505289"/>
                </a:cubicBezTo>
                <a:cubicBezTo>
                  <a:pt x="852710" y="4504425"/>
                  <a:pt x="845892" y="4504041"/>
                  <a:pt x="839363" y="4498952"/>
                </a:cubicBezTo>
                <a:cubicBezTo>
                  <a:pt x="838308" y="4498184"/>
                  <a:pt x="836388" y="4497992"/>
                  <a:pt x="834947" y="4498089"/>
                </a:cubicBezTo>
                <a:cubicBezTo>
                  <a:pt x="816032" y="4499721"/>
                  <a:pt x="797309" y="4498857"/>
                  <a:pt x="778202" y="4497704"/>
                </a:cubicBezTo>
                <a:cubicBezTo>
                  <a:pt x="753911" y="4496168"/>
                  <a:pt x="728370" y="4500680"/>
                  <a:pt x="707343" y="4516811"/>
                </a:cubicBezTo>
                <a:cubicBezTo>
                  <a:pt x="704271" y="4519212"/>
                  <a:pt x="699662" y="4520267"/>
                  <a:pt x="695629" y="4520844"/>
                </a:cubicBezTo>
                <a:cubicBezTo>
                  <a:pt x="676618" y="4523340"/>
                  <a:pt x="657511" y="4525069"/>
                  <a:pt x="638500" y="4527853"/>
                </a:cubicBezTo>
                <a:cubicBezTo>
                  <a:pt x="628130" y="4529389"/>
                  <a:pt x="617280" y="4530734"/>
                  <a:pt x="607872" y="4534958"/>
                </a:cubicBezTo>
                <a:cubicBezTo>
                  <a:pt x="598655" y="4539086"/>
                  <a:pt x="591260" y="4543983"/>
                  <a:pt x="585788" y="4535342"/>
                </a:cubicBezTo>
                <a:cubicBezTo>
                  <a:pt x="575995" y="4539951"/>
                  <a:pt x="567448" y="4543792"/>
                  <a:pt x="559097" y="4547920"/>
                </a:cubicBezTo>
                <a:cubicBezTo>
                  <a:pt x="556023" y="4549456"/>
                  <a:pt x="553431" y="4551953"/>
                  <a:pt x="550358" y="4553393"/>
                </a:cubicBezTo>
                <a:cubicBezTo>
                  <a:pt x="547093" y="4554930"/>
                  <a:pt x="543445" y="4555889"/>
                  <a:pt x="539893" y="4556657"/>
                </a:cubicBezTo>
                <a:cubicBezTo>
                  <a:pt x="524050" y="4560114"/>
                  <a:pt x="508207" y="4563282"/>
                  <a:pt x="492462" y="4567027"/>
                </a:cubicBezTo>
                <a:cubicBezTo>
                  <a:pt x="489388" y="4567795"/>
                  <a:pt x="486796" y="4570868"/>
                  <a:pt x="484011" y="4572884"/>
                </a:cubicBezTo>
                <a:cubicBezTo>
                  <a:pt x="482187" y="4574228"/>
                  <a:pt x="480363" y="4576244"/>
                  <a:pt x="478346" y="4576533"/>
                </a:cubicBezTo>
                <a:cubicBezTo>
                  <a:pt x="462984" y="4578837"/>
                  <a:pt x="447718" y="4581526"/>
                  <a:pt x="432260" y="4582678"/>
                </a:cubicBezTo>
                <a:cubicBezTo>
                  <a:pt x="419298" y="4583637"/>
                  <a:pt x="406815" y="4583350"/>
                  <a:pt x="403455" y="4600056"/>
                </a:cubicBezTo>
                <a:cubicBezTo>
                  <a:pt x="402879" y="4602937"/>
                  <a:pt x="398750" y="4606010"/>
                  <a:pt x="395583" y="4607449"/>
                </a:cubicBezTo>
                <a:cubicBezTo>
                  <a:pt x="386557" y="4611578"/>
                  <a:pt x="376954" y="4614362"/>
                  <a:pt x="368025" y="4618587"/>
                </a:cubicBezTo>
                <a:cubicBezTo>
                  <a:pt x="338741" y="4632701"/>
                  <a:pt x="308113" y="4641631"/>
                  <a:pt x="275371" y="4639999"/>
                </a:cubicBezTo>
                <a:cubicBezTo>
                  <a:pt x="265194" y="4639519"/>
                  <a:pt x="255304" y="4634333"/>
                  <a:pt x="248871" y="4632413"/>
                </a:cubicBezTo>
                <a:cubicBezTo>
                  <a:pt x="230341" y="4639999"/>
                  <a:pt x="214786" y="4647296"/>
                  <a:pt x="198559" y="4652768"/>
                </a:cubicBezTo>
                <a:cubicBezTo>
                  <a:pt x="184253" y="4657665"/>
                  <a:pt x="169274" y="4660738"/>
                  <a:pt x="154583" y="4664290"/>
                </a:cubicBezTo>
                <a:cubicBezTo>
                  <a:pt x="149206" y="4665635"/>
                  <a:pt x="143734" y="4666403"/>
                  <a:pt x="138261" y="4667075"/>
                </a:cubicBezTo>
                <a:cubicBezTo>
                  <a:pt x="121171" y="4669187"/>
                  <a:pt x="103312" y="4664099"/>
                  <a:pt x="86606" y="4672164"/>
                </a:cubicBezTo>
                <a:cubicBezTo>
                  <a:pt x="77868" y="4676389"/>
                  <a:pt x="69226" y="4681477"/>
                  <a:pt x="60009" y="4683686"/>
                </a:cubicBezTo>
                <a:cubicBezTo>
                  <a:pt x="50120" y="4686086"/>
                  <a:pt x="40446" y="4689831"/>
                  <a:pt x="30568" y="4692507"/>
                </a:cubicBezTo>
                <a:lnTo>
                  <a:pt x="0" y="4694912"/>
                </a:lnTo>
                <a:lnTo>
                  <a:pt x="0" y="4338332"/>
                </a:lnTo>
                <a:close/>
              </a:path>
            </a:pathLst>
          </a:custGeom>
          <a:effectLst>
            <a:outerShdw blurRad="381000" dist="152400" dir="5400000" algn="t" rotWithShape="0">
              <a:prstClr val="black">
                <a:alpha val="10000"/>
              </a:prstClr>
            </a:outerShdw>
          </a:effectLst>
        </p:spPr>
      </p:pic>
      <p:sp>
        <p:nvSpPr>
          <p:cNvPr id="8" name="Content Placeholder 7">
            <a:extLst>
              <a:ext uri="{FF2B5EF4-FFF2-40B4-BE49-F238E27FC236}">
                <a16:creationId xmlns:a16="http://schemas.microsoft.com/office/drawing/2014/main" id="{B038D5AB-0C8C-01B1-412B-979B93E768A2}"/>
              </a:ext>
            </a:extLst>
          </p:cNvPr>
          <p:cNvSpPr>
            <a:spLocks noGrp="1"/>
          </p:cNvSpPr>
          <p:nvPr>
            <p:ph idx="1"/>
          </p:nvPr>
        </p:nvSpPr>
        <p:spPr>
          <a:xfrm>
            <a:off x="762001" y="1988191"/>
            <a:ext cx="3810000" cy="4107809"/>
          </a:xfrm>
        </p:spPr>
        <p:txBody>
          <a:bodyPr>
            <a:normAutofit fontScale="77500" lnSpcReduction="20000"/>
          </a:bodyPr>
          <a:lstStyle/>
          <a:p>
            <a:r>
              <a:rPr lang="en-GB" dirty="0"/>
              <a:t>Vaccination of healthcare workers against flu has been shown to significantly lower rates of flu-like illness, hospitalisation and mortality in the elderly in long-term healthcare settings. </a:t>
            </a:r>
          </a:p>
          <a:p>
            <a:r>
              <a:rPr lang="en-GB" dirty="0"/>
              <a:t>Vaccination of health and social care workers also helps reduce the level of sickness absenteeism that can jeopardise the NHS and care services. </a:t>
            </a:r>
            <a:endParaRPr lang="en-US" dirty="0"/>
          </a:p>
        </p:txBody>
      </p:sp>
      <p:sp>
        <p:nvSpPr>
          <p:cNvPr id="13" name="Freeform: Shape 12">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476"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476"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90774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BC50B6-8839-4766-8FD7-C7EBD59F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0DCF000-9076-4CBA-B1A5-38CBEB91FD59}"/>
              </a:ext>
            </a:extLst>
          </p:cNvPr>
          <p:cNvSpPr>
            <a:spLocks noGrp="1"/>
          </p:cNvSpPr>
          <p:nvPr>
            <p:ph type="title"/>
          </p:nvPr>
        </p:nvSpPr>
        <p:spPr>
          <a:xfrm>
            <a:off x="762000" y="1097281"/>
            <a:ext cx="10668000" cy="2854518"/>
          </a:xfrm>
        </p:spPr>
        <p:txBody>
          <a:bodyPr vert="horz" lIns="91440" tIns="45720" rIns="91440" bIns="45720" rtlCol="0" anchor="b" anchorCtr="0">
            <a:normAutofit/>
          </a:bodyPr>
          <a:lstStyle/>
          <a:p>
            <a:pPr algn="ctr"/>
            <a:r>
              <a:rPr lang="en-US" sz="8000" dirty="0"/>
              <a:t>Influenza</a:t>
            </a:r>
            <a:br>
              <a:rPr lang="en-US" sz="8000" dirty="0"/>
            </a:br>
            <a:r>
              <a:rPr lang="en-US" sz="8000" dirty="0"/>
              <a:t>What do we Know</a:t>
            </a:r>
          </a:p>
        </p:txBody>
      </p:sp>
      <p:sp>
        <p:nvSpPr>
          <p:cNvPr id="11" name="Freeform: Shape 10">
            <a:extLst>
              <a:ext uri="{FF2B5EF4-FFF2-40B4-BE49-F238E27FC236}">
                <a16:creationId xmlns:a16="http://schemas.microsoft.com/office/drawing/2014/main" id="{7115DC02-2F1A-42B8-AED2-831CAF26C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D22E552-66C7-44E9-B796-23474BB45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75241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EBBDEF-78D3-4A5F-BDD4-872437923D1E}"/>
              </a:ext>
            </a:extLst>
          </p:cNvPr>
          <p:cNvSpPr>
            <a:spLocks noGrp="1"/>
          </p:cNvSpPr>
          <p:nvPr>
            <p:ph type="title"/>
          </p:nvPr>
        </p:nvSpPr>
        <p:spPr>
          <a:xfrm>
            <a:off x="762000" y="1524000"/>
            <a:ext cx="3821113" cy="640360"/>
          </a:xfrm>
        </p:spPr>
        <p:txBody>
          <a:bodyPr/>
          <a:lstStyle/>
          <a:p>
            <a:r>
              <a:rPr lang="en-GB" dirty="0"/>
              <a:t>Eligibility</a:t>
            </a:r>
          </a:p>
        </p:txBody>
      </p:sp>
      <p:sp>
        <p:nvSpPr>
          <p:cNvPr id="6" name="Text Placeholder 5">
            <a:extLst>
              <a:ext uri="{FF2B5EF4-FFF2-40B4-BE49-F238E27FC236}">
                <a16:creationId xmlns:a16="http://schemas.microsoft.com/office/drawing/2014/main" id="{82B852B1-4946-4D59-87DE-96397415EF84}"/>
              </a:ext>
            </a:extLst>
          </p:cNvPr>
          <p:cNvSpPr>
            <a:spLocks noGrp="1"/>
          </p:cNvSpPr>
          <p:nvPr>
            <p:ph type="body" sz="half" idx="2"/>
          </p:nvPr>
        </p:nvSpPr>
        <p:spPr>
          <a:xfrm>
            <a:off x="762000" y="2164360"/>
            <a:ext cx="3821113" cy="3931640"/>
          </a:xfrm>
        </p:spPr>
        <p:txBody>
          <a:bodyPr/>
          <a:lstStyle/>
          <a:p>
            <a:r>
              <a:rPr lang="en-GB" dirty="0"/>
              <a:t>Chronic Respiratory Disease</a:t>
            </a:r>
          </a:p>
          <a:p>
            <a:r>
              <a:rPr lang="en-GB" dirty="0"/>
              <a:t>Chronic Heart Disease</a:t>
            </a:r>
          </a:p>
          <a:p>
            <a:r>
              <a:rPr lang="en-GB" dirty="0"/>
              <a:t>Chronic Kidney Disease</a:t>
            </a:r>
          </a:p>
          <a:p>
            <a:r>
              <a:rPr lang="en-GB" dirty="0"/>
              <a:t>Chronic liver Disease</a:t>
            </a:r>
          </a:p>
          <a:p>
            <a:r>
              <a:rPr lang="en-GB" dirty="0"/>
              <a:t>Chronic Neurological Conditions</a:t>
            </a:r>
          </a:p>
          <a:p>
            <a:r>
              <a:rPr lang="en-GB" dirty="0"/>
              <a:t>Diabetes</a:t>
            </a:r>
          </a:p>
          <a:p>
            <a:r>
              <a:rPr lang="en-GB" dirty="0"/>
              <a:t>Immunosuppression</a:t>
            </a:r>
          </a:p>
          <a:p>
            <a:r>
              <a:rPr lang="en-GB" dirty="0"/>
              <a:t>No spleen</a:t>
            </a:r>
          </a:p>
        </p:txBody>
      </p:sp>
      <p:pic>
        <p:nvPicPr>
          <p:cNvPr id="3074" name="Picture 2" descr="Immunisation in numbers – 5 fascinating facts - UK Health Security Agency">
            <a:extLst>
              <a:ext uri="{FF2B5EF4-FFF2-40B4-BE49-F238E27FC236}">
                <a16:creationId xmlns:a16="http://schemas.microsoft.com/office/drawing/2014/main" id="{6B276AA7-B656-4C57-A117-9433AB637B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2000" y="1524000"/>
            <a:ext cx="508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882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C666-9B1E-4CDE-AD45-6669EA316FA5}"/>
              </a:ext>
            </a:extLst>
          </p:cNvPr>
          <p:cNvSpPr>
            <a:spLocks noGrp="1"/>
          </p:cNvSpPr>
          <p:nvPr>
            <p:ph type="title"/>
          </p:nvPr>
        </p:nvSpPr>
        <p:spPr>
          <a:xfrm>
            <a:off x="762000" y="360728"/>
            <a:ext cx="9144000" cy="763397"/>
          </a:xfrm>
        </p:spPr>
        <p:txBody>
          <a:bodyPr>
            <a:normAutofit/>
          </a:bodyPr>
          <a:lstStyle/>
          <a:p>
            <a:r>
              <a:rPr lang="en-GB" dirty="0" err="1"/>
              <a:t>Eligibiity</a:t>
            </a:r>
            <a:endParaRPr lang="en-GB" dirty="0"/>
          </a:p>
        </p:txBody>
      </p:sp>
      <p:graphicFrame>
        <p:nvGraphicFramePr>
          <p:cNvPr id="5" name="Content Placeholder 2">
            <a:extLst>
              <a:ext uri="{FF2B5EF4-FFF2-40B4-BE49-F238E27FC236}">
                <a16:creationId xmlns:a16="http://schemas.microsoft.com/office/drawing/2014/main" id="{8681D503-D3D9-49CF-7F3E-239F04146D2A}"/>
              </a:ext>
            </a:extLst>
          </p:cNvPr>
          <p:cNvGraphicFramePr>
            <a:graphicFrameLocks noGrp="1"/>
          </p:cNvGraphicFramePr>
          <p:nvPr>
            <p:ph idx="1"/>
          </p:nvPr>
        </p:nvGraphicFramePr>
        <p:xfrm>
          <a:off x="762000" y="1392573"/>
          <a:ext cx="10668000" cy="4703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2912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DA97-D5C9-46C2-AFC5-0F801C40F991}"/>
              </a:ext>
            </a:extLst>
          </p:cNvPr>
          <p:cNvSpPr>
            <a:spLocks noGrp="1"/>
          </p:cNvSpPr>
          <p:nvPr>
            <p:ph type="title"/>
          </p:nvPr>
        </p:nvSpPr>
        <p:spPr>
          <a:xfrm>
            <a:off x="762000" y="771787"/>
            <a:ext cx="9144000" cy="4815281"/>
          </a:xfrm>
        </p:spPr>
        <p:txBody>
          <a:bodyPr>
            <a:normAutofit/>
          </a:bodyPr>
          <a:lstStyle/>
          <a:p>
            <a:r>
              <a:rPr lang="en-GB" sz="2400" dirty="0"/>
              <a:t>close contacts of immunocompromised individuals</a:t>
            </a:r>
            <a:br>
              <a:rPr lang="en-GB" sz="2400" dirty="0"/>
            </a:br>
            <a:br>
              <a:rPr lang="en-GB" sz="2400" dirty="0"/>
            </a:br>
            <a:r>
              <a:rPr lang="en-GB" sz="2400" dirty="0"/>
              <a:t>frontline staff employed by the following types of social care providers without employer led occupational health schemes:</a:t>
            </a:r>
            <a:br>
              <a:rPr lang="en-GB" sz="2400" dirty="0"/>
            </a:br>
            <a:br>
              <a:rPr lang="en-GB" sz="2400" dirty="0"/>
            </a:br>
            <a:r>
              <a:rPr lang="en-GB" sz="2400" dirty="0"/>
              <a:t>a registered residential care or nursing home</a:t>
            </a:r>
            <a:br>
              <a:rPr lang="en-GB" sz="2400" dirty="0"/>
            </a:br>
            <a:r>
              <a:rPr lang="en-GB" sz="2400" dirty="0"/>
              <a:t>registered domiciliary care provider</a:t>
            </a:r>
            <a:br>
              <a:rPr lang="en-GB" sz="2400" dirty="0"/>
            </a:br>
            <a:br>
              <a:rPr lang="en-GB" sz="2400" dirty="0"/>
            </a:br>
            <a:r>
              <a:rPr lang="en-GB" sz="2400" dirty="0"/>
              <a:t>a voluntary managed hospice provider</a:t>
            </a:r>
            <a:br>
              <a:rPr lang="en-GB" sz="2400" dirty="0"/>
            </a:br>
            <a:br>
              <a:rPr lang="en-GB" sz="2400" dirty="0"/>
            </a:br>
            <a:r>
              <a:rPr lang="en-GB" sz="2400" dirty="0"/>
              <a:t>Direct Payment (personal budgets) or Personal Health Budgets, such as Personal Assistants</a:t>
            </a:r>
          </a:p>
        </p:txBody>
      </p:sp>
    </p:spTree>
    <p:extLst>
      <p:ext uri="{BB962C8B-B14F-4D97-AF65-F5344CB8AC3E}">
        <p14:creationId xmlns:p14="http://schemas.microsoft.com/office/powerpoint/2010/main" val="1349025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E240-CA8B-4053-B337-EBA6A3C33CA2}"/>
              </a:ext>
            </a:extLst>
          </p:cNvPr>
          <p:cNvSpPr>
            <a:spLocks noGrp="1"/>
          </p:cNvSpPr>
          <p:nvPr>
            <p:ph type="title"/>
          </p:nvPr>
        </p:nvSpPr>
        <p:spPr>
          <a:xfrm>
            <a:off x="762000" y="444617"/>
            <a:ext cx="10668000" cy="761999"/>
          </a:xfrm>
        </p:spPr>
        <p:txBody>
          <a:bodyPr/>
          <a:lstStyle/>
          <a:p>
            <a:r>
              <a:rPr lang="en-GB" dirty="0"/>
              <a:t>Common Misconceptions</a:t>
            </a:r>
          </a:p>
        </p:txBody>
      </p:sp>
      <p:sp>
        <p:nvSpPr>
          <p:cNvPr id="3" name="Text Placeholder 2">
            <a:extLst>
              <a:ext uri="{FF2B5EF4-FFF2-40B4-BE49-F238E27FC236}">
                <a16:creationId xmlns:a16="http://schemas.microsoft.com/office/drawing/2014/main" id="{0E64323C-61E4-4DC2-B8BA-21F1D5D7D0B5}"/>
              </a:ext>
            </a:extLst>
          </p:cNvPr>
          <p:cNvSpPr>
            <a:spLocks noGrp="1"/>
          </p:cNvSpPr>
          <p:nvPr>
            <p:ph type="body" idx="1"/>
          </p:nvPr>
        </p:nvSpPr>
        <p:spPr>
          <a:xfrm>
            <a:off x="762000" y="1300295"/>
            <a:ext cx="4572001" cy="968928"/>
          </a:xfrm>
        </p:spPr>
        <p:txBody>
          <a:bodyPr>
            <a:normAutofit fontScale="92500" lnSpcReduction="10000"/>
          </a:bodyPr>
          <a:lstStyle/>
          <a:p>
            <a:r>
              <a:rPr lang="en-GB" dirty="0"/>
              <a:t>The flu vaccine can give you flu.</a:t>
            </a:r>
          </a:p>
        </p:txBody>
      </p:sp>
      <p:sp>
        <p:nvSpPr>
          <p:cNvPr id="4" name="Content Placeholder 3">
            <a:extLst>
              <a:ext uri="{FF2B5EF4-FFF2-40B4-BE49-F238E27FC236}">
                <a16:creationId xmlns:a16="http://schemas.microsoft.com/office/drawing/2014/main" id="{905E23B9-AD41-444E-ABD1-88B65E516528}"/>
              </a:ext>
            </a:extLst>
          </p:cNvPr>
          <p:cNvSpPr>
            <a:spLocks noGrp="1"/>
          </p:cNvSpPr>
          <p:nvPr>
            <p:ph sz="half" idx="2"/>
          </p:nvPr>
        </p:nvSpPr>
        <p:spPr>
          <a:xfrm>
            <a:off x="762001" y="2362902"/>
            <a:ext cx="4572000" cy="4566404"/>
          </a:xfrm>
        </p:spPr>
        <p:txBody>
          <a:bodyPr>
            <a:noAutofit/>
          </a:bodyPr>
          <a:lstStyle/>
          <a:p>
            <a:r>
              <a:rPr lang="en-GB" sz="1600" dirty="0"/>
              <a:t>Although people sometimes say that the vaccine gave them flu, this is not possible.</a:t>
            </a:r>
          </a:p>
          <a:p>
            <a:r>
              <a:rPr lang="en-GB" sz="1600" dirty="0"/>
              <a:t>The flu vaccines in the UK are inactivated and do not contain live viruses. It is most likely that any flu-like symptoms experienced by people who have just had the vaccine are caused by either:</a:t>
            </a:r>
          </a:p>
          <a:p>
            <a:r>
              <a:rPr lang="en-GB" sz="1600" dirty="0"/>
              <a:t>One of many other circulating viruses that can produce flu-like symptoms</a:t>
            </a:r>
          </a:p>
          <a:p>
            <a:r>
              <a:rPr lang="en-GB" sz="1600" dirty="0"/>
              <a:t>Having contracted flu infection in the 2 weeks following vaccination before the immune system has had sufficient time to develop an immune response to the vaccine</a:t>
            </a:r>
          </a:p>
          <a:p>
            <a:r>
              <a:rPr lang="en-GB" sz="1600" dirty="0"/>
              <a:t>The body's immune system responding to the vaccine</a:t>
            </a:r>
          </a:p>
        </p:txBody>
      </p:sp>
      <p:sp>
        <p:nvSpPr>
          <p:cNvPr id="5" name="Text Placeholder 4">
            <a:extLst>
              <a:ext uri="{FF2B5EF4-FFF2-40B4-BE49-F238E27FC236}">
                <a16:creationId xmlns:a16="http://schemas.microsoft.com/office/drawing/2014/main" id="{AB1BF6A2-12B4-4EC8-A8C6-47DB5B6490D1}"/>
              </a:ext>
            </a:extLst>
          </p:cNvPr>
          <p:cNvSpPr>
            <a:spLocks noGrp="1"/>
          </p:cNvSpPr>
          <p:nvPr>
            <p:ph type="body" sz="quarter" idx="3"/>
          </p:nvPr>
        </p:nvSpPr>
        <p:spPr>
          <a:xfrm>
            <a:off x="6857998" y="2286000"/>
            <a:ext cx="4572001" cy="968928"/>
          </a:xfrm>
        </p:spPr>
        <p:txBody>
          <a:bodyPr>
            <a:normAutofit fontScale="92500" lnSpcReduction="10000"/>
          </a:bodyPr>
          <a:lstStyle/>
          <a:p>
            <a:r>
              <a:rPr lang="en-GB" dirty="0"/>
              <a:t>You don't need flu vaccine if you're fit and well, eat healthy food and exercise.</a:t>
            </a:r>
          </a:p>
        </p:txBody>
      </p:sp>
      <p:sp>
        <p:nvSpPr>
          <p:cNvPr id="6" name="Content Placeholder 5">
            <a:extLst>
              <a:ext uri="{FF2B5EF4-FFF2-40B4-BE49-F238E27FC236}">
                <a16:creationId xmlns:a16="http://schemas.microsoft.com/office/drawing/2014/main" id="{80426B14-5F37-41E4-A69F-03777D1801B0}"/>
              </a:ext>
            </a:extLst>
          </p:cNvPr>
          <p:cNvSpPr>
            <a:spLocks noGrp="1"/>
          </p:cNvSpPr>
          <p:nvPr>
            <p:ph sz="quarter" idx="4"/>
          </p:nvPr>
        </p:nvSpPr>
        <p:spPr>
          <a:xfrm>
            <a:off x="6858000" y="3322040"/>
            <a:ext cx="4571998" cy="2773960"/>
          </a:xfrm>
        </p:spPr>
        <p:txBody>
          <a:bodyPr>
            <a:normAutofit/>
          </a:bodyPr>
          <a:lstStyle/>
          <a:p>
            <a:r>
              <a:rPr lang="en-GB" sz="1800" dirty="0"/>
              <a:t>Flu can infect anyone, including those who are usually fit and well.</a:t>
            </a:r>
          </a:p>
          <a:p>
            <a:endParaRPr lang="en-GB" sz="1800" dirty="0"/>
          </a:p>
          <a:p>
            <a:r>
              <a:rPr lang="en-GB" sz="1800" dirty="0"/>
              <a:t>In 2009/10 and 2010/11, up to one third of deaths from flu were in people considered healthy. Many cases of severe illness were in those aged under 65 years.</a:t>
            </a:r>
          </a:p>
        </p:txBody>
      </p:sp>
    </p:spTree>
    <p:extLst>
      <p:ext uri="{BB962C8B-B14F-4D97-AF65-F5344CB8AC3E}">
        <p14:creationId xmlns:p14="http://schemas.microsoft.com/office/powerpoint/2010/main" val="31699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9FEAAE4-608F-4DE6-97B4-51573869A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5062873" cy="6858003"/>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385F9A-500A-4929-880F-4094FAC76B7A}"/>
              </a:ext>
            </a:extLst>
          </p:cNvPr>
          <p:cNvSpPr>
            <a:spLocks noGrp="1"/>
          </p:cNvSpPr>
          <p:nvPr>
            <p:ph type="title"/>
          </p:nvPr>
        </p:nvSpPr>
        <p:spPr>
          <a:xfrm>
            <a:off x="686635" y="1143000"/>
            <a:ext cx="3285045" cy="4572000"/>
          </a:xfrm>
        </p:spPr>
        <p:txBody>
          <a:bodyPr anchor="ctr">
            <a:normAutofit/>
          </a:bodyPr>
          <a:lstStyle/>
          <a:p>
            <a:pPr algn="r"/>
            <a:r>
              <a:rPr lang="en-GB" dirty="0"/>
              <a:t>The flu vaccine doesn't work.</a:t>
            </a:r>
            <a:endParaRPr lang="en-GB"/>
          </a:p>
        </p:txBody>
      </p:sp>
      <p:grpSp>
        <p:nvGrpSpPr>
          <p:cNvPr id="12" name="Group 11">
            <a:extLst>
              <a:ext uri="{FF2B5EF4-FFF2-40B4-BE49-F238E27FC236}">
                <a16:creationId xmlns:a16="http://schemas.microsoft.com/office/drawing/2014/main" id="{1C03C1F1-33AC-4C16-AD56-DD6382C36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08320" y="-1"/>
            <a:ext cx="548640"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D66E751B-0173-4DAE-BDFD-D5855E48F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24F58DB-B3B0-4265-8312-823370262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B4BD1C45-81A1-415B-8E3E-AFA7AF139CC7}"/>
              </a:ext>
            </a:extLst>
          </p:cNvPr>
          <p:cNvSpPr>
            <a:spLocks noGrp="1"/>
          </p:cNvSpPr>
          <p:nvPr>
            <p:ph idx="1"/>
          </p:nvPr>
        </p:nvSpPr>
        <p:spPr>
          <a:xfrm>
            <a:off x="5749369" y="1143000"/>
            <a:ext cx="5876395" cy="4572000"/>
          </a:xfrm>
        </p:spPr>
        <p:txBody>
          <a:bodyPr anchor="ctr">
            <a:normAutofit/>
          </a:bodyPr>
          <a:lstStyle/>
          <a:p>
            <a:r>
              <a:rPr lang="en-GB" dirty="0"/>
              <a:t>Most people who have the flu vaccination will not get flu.</a:t>
            </a:r>
          </a:p>
          <a:p>
            <a:endParaRPr lang="en-GB" dirty="0"/>
          </a:p>
          <a:p>
            <a:r>
              <a:rPr lang="en-GB" dirty="0"/>
              <a:t>Even when flu is not completely prevented by vaccination, those who have received the vaccine may have some protection that could reduce the severity of their symptoms.</a:t>
            </a:r>
          </a:p>
        </p:txBody>
      </p:sp>
    </p:spTree>
    <p:extLst>
      <p:ext uri="{BB962C8B-B14F-4D97-AF65-F5344CB8AC3E}">
        <p14:creationId xmlns:p14="http://schemas.microsoft.com/office/powerpoint/2010/main" val="408875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Freeform: Shape 8">
            <a:extLst>
              <a:ext uri="{FF2B5EF4-FFF2-40B4-BE49-F238E27FC236}">
                <a16:creationId xmlns:a16="http://schemas.microsoft.com/office/drawing/2014/main" id="{C5486FEF-95C5-433A-8B8C-9C07A3C38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82"/>
          </a:xfrm>
          <a:custGeom>
            <a:avLst/>
            <a:gdLst>
              <a:gd name="connsiteX0" fmla="*/ 7230262 w 12192000"/>
              <a:gd name="connsiteY0" fmla="*/ 5906862 h 6099082"/>
              <a:gd name="connsiteX1" fmla="*/ 7197115 w 12192000"/>
              <a:gd name="connsiteY1" fmla="*/ 5913338 h 6099082"/>
              <a:gd name="connsiteX2" fmla="*/ 7214545 w 12192000"/>
              <a:gd name="connsiteY2" fmla="*/ 5911744 h 6099082"/>
              <a:gd name="connsiteX3" fmla="*/ 7230262 w 12192000"/>
              <a:gd name="connsiteY3" fmla="*/ 5906862 h 6099082"/>
              <a:gd name="connsiteX4" fmla="*/ 7009120 w 12192000"/>
              <a:gd name="connsiteY4" fmla="*/ 5850263 h 6099082"/>
              <a:gd name="connsiteX5" fmla="*/ 7021563 w 12192000"/>
              <a:gd name="connsiteY5" fmla="*/ 5861355 h 6099082"/>
              <a:gd name="connsiteX6" fmla="*/ 7021563 w 12192000"/>
              <a:gd name="connsiteY6" fmla="*/ 5861354 h 6099082"/>
              <a:gd name="connsiteX7" fmla="*/ 7768443 w 12192000"/>
              <a:gd name="connsiteY7" fmla="*/ 5742074 h 6099082"/>
              <a:gd name="connsiteX8" fmla="*/ 7768443 w 12192000"/>
              <a:gd name="connsiteY8" fmla="*/ 5742075 h 6099082"/>
              <a:gd name="connsiteX9" fmla="*/ 7792447 w 12192000"/>
              <a:gd name="connsiteY9" fmla="*/ 5764553 h 6099082"/>
              <a:gd name="connsiteX10" fmla="*/ 7768443 w 12192000"/>
              <a:gd name="connsiteY10" fmla="*/ 5742074 h 6099082"/>
              <a:gd name="connsiteX11" fmla="*/ 4038748 w 12192000"/>
              <a:gd name="connsiteY11" fmla="*/ 5739955 h 6099082"/>
              <a:gd name="connsiteX12" fmla="*/ 4030517 w 12192000"/>
              <a:gd name="connsiteY12" fmla="*/ 5751599 h 6099082"/>
              <a:gd name="connsiteX13" fmla="*/ 4015609 w 12192000"/>
              <a:gd name="connsiteY13" fmla="*/ 5770450 h 6099082"/>
              <a:gd name="connsiteX14" fmla="*/ 3996845 w 12192000"/>
              <a:gd name="connsiteY14" fmla="*/ 5780104 h 6099082"/>
              <a:gd name="connsiteX15" fmla="*/ 4030518 w 12192000"/>
              <a:gd name="connsiteY15" fmla="*/ 5751599 h 6099082"/>
              <a:gd name="connsiteX16" fmla="*/ 6245343 w 12192000"/>
              <a:gd name="connsiteY16" fmla="*/ 5736549 h 6099082"/>
              <a:gd name="connsiteX17" fmla="*/ 6274406 w 12192000"/>
              <a:gd name="connsiteY17" fmla="*/ 5743345 h 6099082"/>
              <a:gd name="connsiteX18" fmla="*/ 6291246 w 12192000"/>
              <a:gd name="connsiteY18" fmla="*/ 5749662 h 6099082"/>
              <a:gd name="connsiteX19" fmla="*/ 6291385 w 12192000"/>
              <a:gd name="connsiteY19" fmla="*/ 5749714 h 6099082"/>
              <a:gd name="connsiteX20" fmla="*/ 6306284 w 12192000"/>
              <a:gd name="connsiteY20" fmla="*/ 5755552 h 6099082"/>
              <a:gd name="connsiteX21" fmla="*/ 6308075 w 12192000"/>
              <a:gd name="connsiteY21" fmla="*/ 5755968 h 6099082"/>
              <a:gd name="connsiteX22" fmla="*/ 6313854 w 12192000"/>
              <a:gd name="connsiteY22" fmla="*/ 5758133 h 6099082"/>
              <a:gd name="connsiteX23" fmla="*/ 6337047 w 12192000"/>
              <a:gd name="connsiteY23" fmla="*/ 5762696 h 6099082"/>
              <a:gd name="connsiteX24" fmla="*/ 6308075 w 12192000"/>
              <a:gd name="connsiteY24" fmla="*/ 5755968 h 6099082"/>
              <a:gd name="connsiteX25" fmla="*/ 6291385 w 12192000"/>
              <a:gd name="connsiteY25" fmla="*/ 5749714 h 6099082"/>
              <a:gd name="connsiteX26" fmla="*/ 6276197 w 12192000"/>
              <a:gd name="connsiteY26" fmla="*/ 5743764 h 6099082"/>
              <a:gd name="connsiteX27" fmla="*/ 6274406 w 12192000"/>
              <a:gd name="connsiteY27" fmla="*/ 5743345 h 6099082"/>
              <a:gd name="connsiteX28" fmla="*/ 6268612 w 12192000"/>
              <a:gd name="connsiteY28" fmla="*/ 5741171 h 6099082"/>
              <a:gd name="connsiteX29" fmla="*/ 6245343 w 12192000"/>
              <a:gd name="connsiteY29" fmla="*/ 5736549 h 6099082"/>
              <a:gd name="connsiteX30" fmla="*/ 3871824 w 12192000"/>
              <a:gd name="connsiteY30" fmla="*/ 5726642 h 6099082"/>
              <a:gd name="connsiteX31" fmla="*/ 3908498 w 12192000"/>
              <a:gd name="connsiteY31" fmla="*/ 5756123 h 6099082"/>
              <a:gd name="connsiteX32" fmla="*/ 3908984 w 12192000"/>
              <a:gd name="connsiteY32" fmla="*/ 5756350 h 6099082"/>
              <a:gd name="connsiteX33" fmla="*/ 3908498 w 12192000"/>
              <a:gd name="connsiteY33" fmla="*/ 5756123 h 6099082"/>
              <a:gd name="connsiteX34" fmla="*/ 3871824 w 12192000"/>
              <a:gd name="connsiteY34" fmla="*/ 5726642 h 6099082"/>
              <a:gd name="connsiteX35" fmla="*/ 6558837 w 12192000"/>
              <a:gd name="connsiteY35" fmla="*/ 5706717 h 6099082"/>
              <a:gd name="connsiteX36" fmla="*/ 6529984 w 12192000"/>
              <a:gd name="connsiteY36" fmla="*/ 5708163 h 6099082"/>
              <a:gd name="connsiteX37" fmla="*/ 6589207 w 12192000"/>
              <a:gd name="connsiteY37" fmla="*/ 5711593 h 6099082"/>
              <a:gd name="connsiteX38" fmla="*/ 6558837 w 12192000"/>
              <a:gd name="connsiteY38" fmla="*/ 5706717 h 6099082"/>
              <a:gd name="connsiteX39" fmla="*/ 4834454 w 12192000"/>
              <a:gd name="connsiteY39" fmla="*/ 5646059 h 6099082"/>
              <a:gd name="connsiteX40" fmla="*/ 4883985 w 12192000"/>
              <a:gd name="connsiteY40" fmla="*/ 5670301 h 6099082"/>
              <a:gd name="connsiteX41" fmla="*/ 4858238 w 12192000"/>
              <a:gd name="connsiteY41" fmla="*/ 5663787 h 6099082"/>
              <a:gd name="connsiteX42" fmla="*/ 4834454 w 12192000"/>
              <a:gd name="connsiteY42" fmla="*/ 5646059 h 6099082"/>
              <a:gd name="connsiteX43" fmla="*/ 5056443 w 12192000"/>
              <a:gd name="connsiteY43" fmla="*/ 5643725 h 6099082"/>
              <a:gd name="connsiteX44" fmla="*/ 5072588 w 12192000"/>
              <a:gd name="connsiteY44" fmla="*/ 5644505 h 6099082"/>
              <a:gd name="connsiteX45" fmla="*/ 5089161 w 12192000"/>
              <a:gd name="connsiteY45" fmla="*/ 5653107 h 6099082"/>
              <a:gd name="connsiteX46" fmla="*/ 5056443 w 12192000"/>
              <a:gd name="connsiteY46" fmla="*/ 5643725 h 6099082"/>
              <a:gd name="connsiteX47" fmla="*/ 739852 w 12192000"/>
              <a:gd name="connsiteY47" fmla="*/ 5343843 h 6099082"/>
              <a:gd name="connsiteX48" fmla="*/ 724278 w 12192000"/>
              <a:gd name="connsiteY48" fmla="*/ 5365062 h 6099082"/>
              <a:gd name="connsiteX49" fmla="*/ 708621 w 12192000"/>
              <a:gd name="connsiteY49" fmla="*/ 5381222 h 6099082"/>
              <a:gd name="connsiteX50" fmla="*/ 691439 w 12192000"/>
              <a:gd name="connsiteY50" fmla="*/ 5386697 h 6099082"/>
              <a:gd name="connsiteX51" fmla="*/ 708622 w 12192000"/>
              <a:gd name="connsiteY51" fmla="*/ 5381222 h 6099082"/>
              <a:gd name="connsiteX52" fmla="*/ 724279 w 12192000"/>
              <a:gd name="connsiteY52" fmla="*/ 5365062 h 6099082"/>
              <a:gd name="connsiteX53" fmla="*/ 739852 w 12192000"/>
              <a:gd name="connsiteY53" fmla="*/ 5343843 h 6099082"/>
              <a:gd name="connsiteX54" fmla="*/ 8934151 w 12192000"/>
              <a:gd name="connsiteY54" fmla="*/ 5275333 h 6099082"/>
              <a:gd name="connsiteX55" fmla="*/ 8954249 w 12192000"/>
              <a:gd name="connsiteY55" fmla="*/ 5290264 h 6099082"/>
              <a:gd name="connsiteX56" fmla="*/ 8962389 w 12192000"/>
              <a:gd name="connsiteY56" fmla="*/ 5293563 h 6099082"/>
              <a:gd name="connsiteX57" fmla="*/ 8954250 w 12192000"/>
              <a:gd name="connsiteY57" fmla="*/ 5290264 h 6099082"/>
              <a:gd name="connsiteX58" fmla="*/ 8934151 w 12192000"/>
              <a:gd name="connsiteY58" fmla="*/ 5275333 h 6099082"/>
              <a:gd name="connsiteX59" fmla="*/ 2314816 w 12192000"/>
              <a:gd name="connsiteY59" fmla="*/ 5273737 h 6099082"/>
              <a:gd name="connsiteX60" fmla="*/ 2300909 w 12192000"/>
              <a:gd name="connsiteY60" fmla="*/ 5279143 h 6099082"/>
              <a:gd name="connsiteX61" fmla="*/ 2216515 w 12192000"/>
              <a:gd name="connsiteY61" fmla="*/ 5314887 h 6099082"/>
              <a:gd name="connsiteX62" fmla="*/ 2300910 w 12192000"/>
              <a:gd name="connsiteY62" fmla="*/ 5279143 h 6099082"/>
              <a:gd name="connsiteX63" fmla="*/ 1916629 w 12192000"/>
              <a:gd name="connsiteY63" fmla="*/ 5252000 h 6099082"/>
              <a:gd name="connsiteX64" fmla="*/ 1907132 w 12192000"/>
              <a:gd name="connsiteY64" fmla="*/ 5255330 h 6099082"/>
              <a:gd name="connsiteX65" fmla="*/ 1866619 w 12192000"/>
              <a:gd name="connsiteY65" fmla="*/ 5265015 h 6099082"/>
              <a:gd name="connsiteX66" fmla="*/ 1907133 w 12192000"/>
              <a:gd name="connsiteY66" fmla="*/ 5255330 h 6099082"/>
              <a:gd name="connsiteX67" fmla="*/ 2058204 w 12192000"/>
              <a:gd name="connsiteY67" fmla="*/ 5241232 h 6099082"/>
              <a:gd name="connsiteX68" fmla="*/ 2108194 w 12192000"/>
              <a:gd name="connsiteY68" fmla="*/ 5255939 h 6099082"/>
              <a:gd name="connsiteX69" fmla="*/ 2058204 w 12192000"/>
              <a:gd name="connsiteY69" fmla="*/ 5241232 h 6099082"/>
              <a:gd name="connsiteX70" fmla="*/ 0 w 12192000"/>
              <a:gd name="connsiteY70" fmla="*/ 0 h 6099082"/>
              <a:gd name="connsiteX71" fmla="*/ 12191456 w 12192000"/>
              <a:gd name="connsiteY71" fmla="*/ 0 h 6099082"/>
              <a:gd name="connsiteX72" fmla="*/ 12191456 w 12192000"/>
              <a:gd name="connsiteY72" fmla="*/ 873938 h 6099082"/>
              <a:gd name="connsiteX73" fmla="*/ 12192000 w 12192000"/>
              <a:gd name="connsiteY73" fmla="*/ 873938 h 6099082"/>
              <a:gd name="connsiteX74" fmla="*/ 12192000 w 12192000"/>
              <a:gd name="connsiteY74" fmla="*/ 3249107 h 6099082"/>
              <a:gd name="connsiteX75" fmla="*/ 12192000 w 12192000"/>
              <a:gd name="connsiteY75" fmla="*/ 3283970 h 6099082"/>
              <a:gd name="connsiteX76" fmla="*/ 12192000 w 12192000"/>
              <a:gd name="connsiteY76" fmla="*/ 3681702 h 6099082"/>
              <a:gd name="connsiteX77" fmla="*/ 12160947 w 12192000"/>
              <a:gd name="connsiteY77" fmla="*/ 3710323 h 6099082"/>
              <a:gd name="connsiteX78" fmla="*/ 12026448 w 12192000"/>
              <a:gd name="connsiteY78" fmla="*/ 3770523 h 6099082"/>
              <a:gd name="connsiteX79" fmla="*/ 11986443 w 12192000"/>
              <a:gd name="connsiteY79" fmla="*/ 3786526 h 6099082"/>
              <a:gd name="connsiteX80" fmla="*/ 11821656 w 12192000"/>
              <a:gd name="connsiteY80" fmla="*/ 3889591 h 6099082"/>
              <a:gd name="connsiteX81" fmla="*/ 11672489 w 12192000"/>
              <a:gd name="connsiteY81" fmla="*/ 4017039 h 6099082"/>
              <a:gd name="connsiteX82" fmla="*/ 11562947 w 12192000"/>
              <a:gd name="connsiteY82" fmla="*/ 4168300 h 6099082"/>
              <a:gd name="connsiteX83" fmla="*/ 11532275 w 12192000"/>
              <a:gd name="connsiteY83" fmla="*/ 4204307 h 6099082"/>
              <a:gd name="connsiteX84" fmla="*/ 11448453 w 12192000"/>
              <a:gd name="connsiteY84" fmla="*/ 4249457 h 6099082"/>
              <a:gd name="connsiteX85" fmla="*/ 11374346 w 12192000"/>
              <a:gd name="connsiteY85" fmla="*/ 4283366 h 6099082"/>
              <a:gd name="connsiteX86" fmla="*/ 11320623 w 12192000"/>
              <a:gd name="connsiteY86" fmla="*/ 4320897 h 6099082"/>
              <a:gd name="connsiteX87" fmla="*/ 11275283 w 12192000"/>
              <a:gd name="connsiteY87" fmla="*/ 4355378 h 6099082"/>
              <a:gd name="connsiteX88" fmla="*/ 11172600 w 12192000"/>
              <a:gd name="connsiteY88" fmla="*/ 4444536 h 6099082"/>
              <a:gd name="connsiteX89" fmla="*/ 11058869 w 12192000"/>
              <a:gd name="connsiteY89" fmla="*/ 4519786 h 6099082"/>
              <a:gd name="connsiteX90" fmla="*/ 10967423 w 12192000"/>
              <a:gd name="connsiteY90" fmla="*/ 4611991 h 6099082"/>
              <a:gd name="connsiteX91" fmla="*/ 10929704 w 12192000"/>
              <a:gd name="connsiteY91" fmla="*/ 4661903 h 6099082"/>
              <a:gd name="connsiteX92" fmla="*/ 10850453 w 12192000"/>
              <a:gd name="connsiteY92" fmla="*/ 4696003 h 6099082"/>
              <a:gd name="connsiteX93" fmla="*/ 10764534 w 12192000"/>
              <a:gd name="connsiteY93" fmla="*/ 4749345 h 6099082"/>
              <a:gd name="connsiteX94" fmla="*/ 10703573 w 12192000"/>
              <a:gd name="connsiteY94" fmla="*/ 4802305 h 6099082"/>
              <a:gd name="connsiteX95" fmla="*/ 10656519 w 12192000"/>
              <a:gd name="connsiteY95" fmla="*/ 4837740 h 6099082"/>
              <a:gd name="connsiteX96" fmla="*/ 10590031 w 12192000"/>
              <a:gd name="connsiteY96" fmla="*/ 4873366 h 6099082"/>
              <a:gd name="connsiteX97" fmla="*/ 10523354 w 12192000"/>
              <a:gd name="connsiteY97" fmla="*/ 4920039 h 6099082"/>
              <a:gd name="connsiteX98" fmla="*/ 10490969 w 12192000"/>
              <a:gd name="connsiteY98" fmla="*/ 4948806 h 6099082"/>
              <a:gd name="connsiteX99" fmla="*/ 10428291 w 12192000"/>
              <a:gd name="connsiteY99" fmla="*/ 4996622 h 6099082"/>
              <a:gd name="connsiteX100" fmla="*/ 10363709 w 12192000"/>
              <a:gd name="connsiteY100" fmla="*/ 5041201 h 6099082"/>
              <a:gd name="connsiteX101" fmla="*/ 10242357 w 12192000"/>
              <a:gd name="connsiteY101" fmla="*/ 5092257 h 6099082"/>
              <a:gd name="connsiteX102" fmla="*/ 10131863 w 12192000"/>
              <a:gd name="connsiteY102" fmla="*/ 5167315 h 6099082"/>
              <a:gd name="connsiteX103" fmla="*/ 10044230 w 12192000"/>
              <a:gd name="connsiteY103" fmla="*/ 5222182 h 6099082"/>
              <a:gd name="connsiteX104" fmla="*/ 9993175 w 12192000"/>
              <a:gd name="connsiteY104" fmla="*/ 5258189 h 6099082"/>
              <a:gd name="connsiteX105" fmla="*/ 9899446 w 12192000"/>
              <a:gd name="connsiteY105" fmla="*/ 5338582 h 6099082"/>
              <a:gd name="connsiteX106" fmla="*/ 9754088 w 12192000"/>
              <a:gd name="connsiteY106" fmla="*/ 5423166 h 6099082"/>
              <a:gd name="connsiteX107" fmla="*/ 9666265 w 12192000"/>
              <a:gd name="connsiteY107" fmla="*/ 5468888 h 6099082"/>
              <a:gd name="connsiteX108" fmla="*/ 9477283 w 12192000"/>
              <a:gd name="connsiteY108" fmla="*/ 5537851 h 6099082"/>
              <a:gd name="connsiteX109" fmla="*/ 9416321 w 12192000"/>
              <a:gd name="connsiteY109" fmla="*/ 5562426 h 6099082"/>
              <a:gd name="connsiteX110" fmla="*/ 9346597 w 12192000"/>
              <a:gd name="connsiteY110" fmla="*/ 5578619 h 6099082"/>
              <a:gd name="connsiteX111" fmla="*/ 9234579 w 12192000"/>
              <a:gd name="connsiteY111" fmla="*/ 5616911 h 6099082"/>
              <a:gd name="connsiteX112" fmla="*/ 9015878 w 12192000"/>
              <a:gd name="connsiteY112" fmla="*/ 5682826 h 6099082"/>
              <a:gd name="connsiteX113" fmla="*/ 8967871 w 12192000"/>
              <a:gd name="connsiteY113" fmla="*/ 5692923 h 6099082"/>
              <a:gd name="connsiteX114" fmla="*/ 8845565 w 12192000"/>
              <a:gd name="connsiteY114" fmla="*/ 5735407 h 6099082"/>
              <a:gd name="connsiteX115" fmla="*/ 8772219 w 12192000"/>
              <a:gd name="connsiteY115" fmla="*/ 5763982 h 6099082"/>
              <a:gd name="connsiteX116" fmla="*/ 8711448 w 12192000"/>
              <a:gd name="connsiteY116" fmla="*/ 5780366 h 6099082"/>
              <a:gd name="connsiteX117" fmla="*/ 8657726 w 12192000"/>
              <a:gd name="connsiteY117" fmla="*/ 5787986 h 6099082"/>
              <a:gd name="connsiteX118" fmla="*/ 8516369 w 12192000"/>
              <a:gd name="connsiteY118" fmla="*/ 5825705 h 6099082"/>
              <a:gd name="connsiteX119" fmla="*/ 8459979 w 12192000"/>
              <a:gd name="connsiteY119" fmla="*/ 5840566 h 6099082"/>
              <a:gd name="connsiteX120" fmla="*/ 8313671 w 12192000"/>
              <a:gd name="connsiteY120" fmla="*/ 5891622 h 6099082"/>
              <a:gd name="connsiteX121" fmla="*/ 8189651 w 12192000"/>
              <a:gd name="connsiteY121" fmla="*/ 5925341 h 6099082"/>
              <a:gd name="connsiteX122" fmla="*/ 8137835 w 12192000"/>
              <a:gd name="connsiteY122" fmla="*/ 5941534 h 6099082"/>
              <a:gd name="connsiteX123" fmla="*/ 8019339 w 12192000"/>
              <a:gd name="connsiteY123" fmla="*/ 5968586 h 6099082"/>
              <a:gd name="connsiteX124" fmla="*/ 7952280 w 12192000"/>
              <a:gd name="connsiteY124" fmla="*/ 5987637 h 6099082"/>
              <a:gd name="connsiteX125" fmla="*/ 7788636 w 12192000"/>
              <a:gd name="connsiteY125" fmla="*/ 6009163 h 6099082"/>
              <a:gd name="connsiteX126" fmla="*/ 7619655 w 12192000"/>
              <a:gd name="connsiteY126" fmla="*/ 6029928 h 6099082"/>
              <a:gd name="connsiteX127" fmla="*/ 7526880 w 12192000"/>
              <a:gd name="connsiteY127" fmla="*/ 6036786 h 6099082"/>
              <a:gd name="connsiteX128" fmla="*/ 7445916 w 12192000"/>
              <a:gd name="connsiteY128" fmla="*/ 6047647 h 6099082"/>
              <a:gd name="connsiteX129" fmla="*/ 7375428 w 12192000"/>
              <a:gd name="connsiteY129" fmla="*/ 6054505 h 6099082"/>
              <a:gd name="connsiteX130" fmla="*/ 7263220 w 12192000"/>
              <a:gd name="connsiteY130" fmla="*/ 6068411 h 6099082"/>
              <a:gd name="connsiteX131" fmla="*/ 7216547 w 12192000"/>
              <a:gd name="connsiteY131" fmla="*/ 6072032 h 6099082"/>
              <a:gd name="connsiteX132" fmla="*/ 7106432 w 12192000"/>
              <a:gd name="connsiteY132" fmla="*/ 6071840 h 6099082"/>
              <a:gd name="connsiteX133" fmla="*/ 7068141 w 12192000"/>
              <a:gd name="connsiteY133" fmla="*/ 6069936 h 6099082"/>
              <a:gd name="connsiteX134" fmla="*/ 6994415 w 12192000"/>
              <a:gd name="connsiteY134" fmla="*/ 6046313 h 6099082"/>
              <a:gd name="connsiteX135" fmla="*/ 6985653 w 12192000"/>
              <a:gd name="connsiteY135" fmla="*/ 6044599 h 6099082"/>
              <a:gd name="connsiteX136" fmla="*/ 6937263 w 12192000"/>
              <a:gd name="connsiteY136" fmla="*/ 6035263 h 6099082"/>
              <a:gd name="connsiteX137" fmla="*/ 6910782 w 12192000"/>
              <a:gd name="connsiteY137" fmla="*/ 6032214 h 6099082"/>
              <a:gd name="connsiteX138" fmla="*/ 6810195 w 12192000"/>
              <a:gd name="connsiteY138" fmla="*/ 6012784 h 6099082"/>
              <a:gd name="connsiteX139" fmla="*/ 6752283 w 12192000"/>
              <a:gd name="connsiteY139" fmla="*/ 6003639 h 6099082"/>
              <a:gd name="connsiteX140" fmla="*/ 6705417 w 12192000"/>
              <a:gd name="connsiteY140" fmla="*/ 6004974 h 6099082"/>
              <a:gd name="connsiteX141" fmla="*/ 6623118 w 12192000"/>
              <a:gd name="connsiteY141" fmla="*/ 6006687 h 6099082"/>
              <a:gd name="connsiteX142" fmla="*/ 6596828 w 12192000"/>
              <a:gd name="connsiteY142" fmla="*/ 6011070 h 6099082"/>
              <a:gd name="connsiteX143" fmla="*/ 6477951 w 12192000"/>
              <a:gd name="connsiteY143" fmla="*/ 5998495 h 6099082"/>
              <a:gd name="connsiteX144" fmla="*/ 6410131 w 12192000"/>
              <a:gd name="connsiteY144" fmla="*/ 5997543 h 6099082"/>
              <a:gd name="connsiteX145" fmla="*/ 6333739 w 12192000"/>
              <a:gd name="connsiteY145" fmla="*/ 5981920 h 6099082"/>
              <a:gd name="connsiteX146" fmla="*/ 6311449 w 12192000"/>
              <a:gd name="connsiteY146" fmla="*/ 5982682 h 6099082"/>
              <a:gd name="connsiteX147" fmla="*/ 6286493 w 12192000"/>
              <a:gd name="connsiteY147" fmla="*/ 5984017 h 6099082"/>
              <a:gd name="connsiteX148" fmla="*/ 6209909 w 12192000"/>
              <a:gd name="connsiteY148" fmla="*/ 5985161 h 6099082"/>
              <a:gd name="connsiteX149" fmla="*/ 6163424 w 12192000"/>
              <a:gd name="connsiteY149" fmla="*/ 5990874 h 6099082"/>
              <a:gd name="connsiteX150" fmla="*/ 6074841 w 12192000"/>
              <a:gd name="connsiteY150" fmla="*/ 5987447 h 6099082"/>
              <a:gd name="connsiteX151" fmla="*/ 6042072 w 12192000"/>
              <a:gd name="connsiteY151" fmla="*/ 5992399 h 6099082"/>
              <a:gd name="connsiteX152" fmla="*/ 5959204 w 12192000"/>
              <a:gd name="connsiteY152" fmla="*/ 5992971 h 6099082"/>
              <a:gd name="connsiteX153" fmla="*/ 5884905 w 12192000"/>
              <a:gd name="connsiteY153" fmla="*/ 5990113 h 6099082"/>
              <a:gd name="connsiteX154" fmla="*/ 5813275 w 12192000"/>
              <a:gd name="connsiteY154" fmla="*/ 5991637 h 6099082"/>
              <a:gd name="connsiteX155" fmla="*/ 5762029 w 12192000"/>
              <a:gd name="connsiteY155" fmla="*/ 5997923 h 6099082"/>
              <a:gd name="connsiteX156" fmla="*/ 5706401 w 12192000"/>
              <a:gd name="connsiteY156" fmla="*/ 6001734 h 6099082"/>
              <a:gd name="connsiteX157" fmla="*/ 5553045 w 12192000"/>
              <a:gd name="connsiteY157" fmla="*/ 6024403 h 6099082"/>
              <a:gd name="connsiteX158" fmla="*/ 5524660 w 12192000"/>
              <a:gd name="connsiteY158" fmla="*/ 6018880 h 6099082"/>
              <a:gd name="connsiteX159" fmla="*/ 5363491 w 12192000"/>
              <a:gd name="connsiteY159" fmla="*/ 6013736 h 6099082"/>
              <a:gd name="connsiteX160" fmla="*/ 5328437 w 12192000"/>
              <a:gd name="connsiteY160" fmla="*/ 6014118 h 6099082"/>
              <a:gd name="connsiteX161" fmla="*/ 5234326 w 12192000"/>
              <a:gd name="connsiteY161" fmla="*/ 5991637 h 6099082"/>
              <a:gd name="connsiteX162" fmla="*/ 5089161 w 12192000"/>
              <a:gd name="connsiteY162" fmla="*/ 6027262 h 6099082"/>
              <a:gd name="connsiteX163" fmla="*/ 4953328 w 12192000"/>
              <a:gd name="connsiteY163" fmla="*/ 6071840 h 6099082"/>
              <a:gd name="connsiteX164" fmla="*/ 4936184 w 12192000"/>
              <a:gd name="connsiteY164" fmla="*/ 6077555 h 6099082"/>
              <a:gd name="connsiteX165" fmla="*/ 4887414 w 12192000"/>
              <a:gd name="connsiteY165" fmla="*/ 6087272 h 6099082"/>
              <a:gd name="connsiteX166" fmla="*/ 4827024 w 12192000"/>
              <a:gd name="connsiteY166" fmla="*/ 6090701 h 6099082"/>
              <a:gd name="connsiteX167" fmla="*/ 4750439 w 12192000"/>
              <a:gd name="connsiteY167" fmla="*/ 6099082 h 6099082"/>
              <a:gd name="connsiteX168" fmla="*/ 4689097 w 12192000"/>
              <a:gd name="connsiteY168" fmla="*/ 6088605 h 6099082"/>
              <a:gd name="connsiteX169" fmla="*/ 4603368 w 12192000"/>
              <a:gd name="connsiteY169" fmla="*/ 6072984 h 6099082"/>
              <a:gd name="connsiteX170" fmla="*/ 4522595 w 12192000"/>
              <a:gd name="connsiteY170" fmla="*/ 6058123 h 6099082"/>
              <a:gd name="connsiteX171" fmla="*/ 4497067 w 12192000"/>
              <a:gd name="connsiteY171" fmla="*/ 6075649 h 6099082"/>
              <a:gd name="connsiteX172" fmla="*/ 4457632 w 12192000"/>
              <a:gd name="connsiteY172" fmla="*/ 6090890 h 6099082"/>
              <a:gd name="connsiteX173" fmla="*/ 4413816 w 12192000"/>
              <a:gd name="connsiteY173" fmla="*/ 6072601 h 6099082"/>
              <a:gd name="connsiteX174" fmla="*/ 4311323 w 12192000"/>
              <a:gd name="connsiteY174" fmla="*/ 6034693 h 6099082"/>
              <a:gd name="connsiteX175" fmla="*/ 4246551 w 12192000"/>
              <a:gd name="connsiteY175" fmla="*/ 6032976 h 6099082"/>
              <a:gd name="connsiteX176" fmla="*/ 4105766 w 12192000"/>
              <a:gd name="connsiteY176" fmla="*/ 6016784 h 6099082"/>
              <a:gd name="connsiteX177" fmla="*/ 4013753 w 12192000"/>
              <a:gd name="connsiteY177" fmla="*/ 5993733 h 6099082"/>
              <a:gd name="connsiteX178" fmla="*/ 3947648 w 12192000"/>
              <a:gd name="connsiteY178" fmla="*/ 5967634 h 6099082"/>
              <a:gd name="connsiteX179" fmla="*/ 3852966 w 12192000"/>
              <a:gd name="connsiteY179" fmla="*/ 5933533 h 6099082"/>
              <a:gd name="connsiteX180" fmla="*/ 3757902 w 12192000"/>
              <a:gd name="connsiteY180" fmla="*/ 5915816 h 6099082"/>
              <a:gd name="connsiteX181" fmla="*/ 3689131 w 12192000"/>
              <a:gd name="connsiteY181" fmla="*/ 5893526 h 6099082"/>
              <a:gd name="connsiteX182" fmla="*/ 3605116 w 12192000"/>
              <a:gd name="connsiteY182" fmla="*/ 5878285 h 6099082"/>
              <a:gd name="connsiteX183" fmla="*/ 3534629 w 12192000"/>
              <a:gd name="connsiteY183" fmla="*/ 5877715 h 6099082"/>
              <a:gd name="connsiteX184" fmla="*/ 3424135 w 12192000"/>
              <a:gd name="connsiteY184" fmla="*/ 5880382 h 6099082"/>
              <a:gd name="connsiteX185" fmla="*/ 3288877 w 12192000"/>
              <a:gd name="connsiteY185" fmla="*/ 5834280 h 6099082"/>
              <a:gd name="connsiteX186" fmla="*/ 3234202 w 12192000"/>
              <a:gd name="connsiteY186" fmla="*/ 5823991 h 6099082"/>
              <a:gd name="connsiteX187" fmla="*/ 3182763 w 12192000"/>
              <a:gd name="connsiteY187" fmla="*/ 5819229 h 6099082"/>
              <a:gd name="connsiteX188" fmla="*/ 3073604 w 12192000"/>
              <a:gd name="connsiteY188" fmla="*/ 5788558 h 6099082"/>
              <a:gd name="connsiteX189" fmla="*/ 3029216 w 12192000"/>
              <a:gd name="connsiteY189" fmla="*/ 5778459 h 6099082"/>
              <a:gd name="connsiteX190" fmla="*/ 2967110 w 12192000"/>
              <a:gd name="connsiteY190" fmla="*/ 5778651 h 6099082"/>
              <a:gd name="connsiteX191" fmla="*/ 2854140 w 12192000"/>
              <a:gd name="connsiteY191" fmla="*/ 5764553 h 6099082"/>
              <a:gd name="connsiteX192" fmla="*/ 2741360 w 12192000"/>
              <a:gd name="connsiteY192" fmla="*/ 5723403 h 6099082"/>
              <a:gd name="connsiteX193" fmla="*/ 2693543 w 12192000"/>
              <a:gd name="connsiteY193" fmla="*/ 5727405 h 6099082"/>
              <a:gd name="connsiteX194" fmla="*/ 2676398 w 12192000"/>
              <a:gd name="connsiteY194" fmla="*/ 5726453 h 6099082"/>
              <a:gd name="connsiteX195" fmla="*/ 2522279 w 12192000"/>
              <a:gd name="connsiteY195" fmla="*/ 5703782 h 6099082"/>
              <a:gd name="connsiteX196" fmla="*/ 2506847 w 12192000"/>
              <a:gd name="connsiteY196" fmla="*/ 5701305 h 6099082"/>
              <a:gd name="connsiteX197" fmla="*/ 2434456 w 12192000"/>
              <a:gd name="connsiteY197" fmla="*/ 5681112 h 6099082"/>
              <a:gd name="connsiteX198" fmla="*/ 2251948 w 12192000"/>
              <a:gd name="connsiteY198" fmla="*/ 5668538 h 6099082"/>
              <a:gd name="connsiteX199" fmla="*/ 2240710 w 12192000"/>
              <a:gd name="connsiteY199" fmla="*/ 5667014 h 6099082"/>
              <a:gd name="connsiteX200" fmla="*/ 2179556 w 12192000"/>
              <a:gd name="connsiteY200" fmla="*/ 5677111 h 6099082"/>
              <a:gd name="connsiteX201" fmla="*/ 2149267 w 12192000"/>
              <a:gd name="connsiteY201" fmla="*/ 5691399 h 6099082"/>
              <a:gd name="connsiteX202" fmla="*/ 2102021 w 12192000"/>
              <a:gd name="connsiteY202" fmla="*/ 5706259 h 6099082"/>
              <a:gd name="connsiteX203" fmla="*/ 2054013 w 12192000"/>
              <a:gd name="connsiteY203" fmla="*/ 5711784 h 6099082"/>
              <a:gd name="connsiteX204" fmla="*/ 1973429 w 12192000"/>
              <a:gd name="connsiteY204" fmla="*/ 5689303 h 6099082"/>
              <a:gd name="connsiteX205" fmla="*/ 1944092 w 12192000"/>
              <a:gd name="connsiteY205" fmla="*/ 5687017 h 6099082"/>
              <a:gd name="connsiteX206" fmla="*/ 1878748 w 12192000"/>
              <a:gd name="connsiteY206" fmla="*/ 5676159 h 6099082"/>
              <a:gd name="connsiteX207" fmla="*/ 1821596 w 12192000"/>
              <a:gd name="connsiteY207" fmla="*/ 5676920 h 6099082"/>
              <a:gd name="connsiteX208" fmla="*/ 1775684 w 12192000"/>
              <a:gd name="connsiteY208" fmla="*/ 5694257 h 6099082"/>
              <a:gd name="connsiteX209" fmla="*/ 1709006 w 12192000"/>
              <a:gd name="connsiteY209" fmla="*/ 5697685 h 6099082"/>
              <a:gd name="connsiteX210" fmla="*/ 1665950 w 12192000"/>
              <a:gd name="connsiteY210" fmla="*/ 5685113 h 6099082"/>
              <a:gd name="connsiteX211" fmla="*/ 1657188 w 12192000"/>
              <a:gd name="connsiteY211" fmla="*/ 5683399 h 6099082"/>
              <a:gd name="connsiteX212" fmla="*/ 1544598 w 12192000"/>
              <a:gd name="connsiteY212" fmla="*/ 5682634 h 6099082"/>
              <a:gd name="connsiteX213" fmla="*/ 1404006 w 12192000"/>
              <a:gd name="connsiteY213" fmla="*/ 5720546 h 6099082"/>
              <a:gd name="connsiteX214" fmla="*/ 1380762 w 12192000"/>
              <a:gd name="connsiteY214" fmla="*/ 5728549 h 6099082"/>
              <a:gd name="connsiteX215" fmla="*/ 1267411 w 12192000"/>
              <a:gd name="connsiteY215" fmla="*/ 5742455 h 6099082"/>
              <a:gd name="connsiteX216" fmla="*/ 1206641 w 12192000"/>
              <a:gd name="connsiteY216" fmla="*/ 5756553 h 6099082"/>
              <a:gd name="connsiteX217" fmla="*/ 1162823 w 12192000"/>
              <a:gd name="connsiteY217" fmla="*/ 5757315 h 6099082"/>
              <a:gd name="connsiteX218" fmla="*/ 1109865 w 12192000"/>
              <a:gd name="connsiteY218" fmla="*/ 5782270 h 6099082"/>
              <a:gd name="connsiteX219" fmla="*/ 1092527 w 12192000"/>
              <a:gd name="connsiteY219" fmla="*/ 5793130 h 6099082"/>
              <a:gd name="connsiteX220" fmla="*/ 1071762 w 12192000"/>
              <a:gd name="connsiteY220" fmla="*/ 5799607 h 6099082"/>
              <a:gd name="connsiteX221" fmla="*/ 977653 w 12192000"/>
              <a:gd name="connsiteY221" fmla="*/ 5820182 h 6099082"/>
              <a:gd name="connsiteX222" fmla="*/ 960887 w 12192000"/>
              <a:gd name="connsiteY222" fmla="*/ 5831801 h 6099082"/>
              <a:gd name="connsiteX223" fmla="*/ 949646 w 12192000"/>
              <a:gd name="connsiteY223" fmla="*/ 5839042 h 6099082"/>
              <a:gd name="connsiteX224" fmla="*/ 858205 w 12192000"/>
              <a:gd name="connsiteY224" fmla="*/ 5851234 h 6099082"/>
              <a:gd name="connsiteX225" fmla="*/ 801053 w 12192000"/>
              <a:gd name="connsiteY225" fmla="*/ 5885715 h 6099082"/>
              <a:gd name="connsiteX226" fmla="*/ 785432 w 12192000"/>
              <a:gd name="connsiteY226" fmla="*/ 5900384 h 6099082"/>
              <a:gd name="connsiteX227" fmla="*/ 730754 w 12192000"/>
              <a:gd name="connsiteY227" fmla="*/ 5922482 h 6099082"/>
              <a:gd name="connsiteX228" fmla="*/ 546917 w 12192000"/>
              <a:gd name="connsiteY228" fmla="*/ 5964966 h 6099082"/>
              <a:gd name="connsiteX229" fmla="*/ 494337 w 12192000"/>
              <a:gd name="connsiteY229" fmla="*/ 5949915 h 6099082"/>
              <a:gd name="connsiteX230" fmla="*/ 394511 w 12192000"/>
              <a:gd name="connsiteY230" fmla="*/ 5990303 h 6099082"/>
              <a:gd name="connsiteX231" fmla="*/ 307259 w 12192000"/>
              <a:gd name="connsiteY231" fmla="*/ 6013163 h 6099082"/>
              <a:gd name="connsiteX232" fmla="*/ 274873 w 12192000"/>
              <a:gd name="connsiteY232" fmla="*/ 6018690 h 6099082"/>
              <a:gd name="connsiteX233" fmla="*/ 172384 w 12192000"/>
              <a:gd name="connsiteY233" fmla="*/ 6028786 h 6099082"/>
              <a:gd name="connsiteX234" fmla="*/ 119613 w 12192000"/>
              <a:gd name="connsiteY234" fmla="*/ 6051647 h 6099082"/>
              <a:gd name="connsiteX235" fmla="*/ 61197 w 12192000"/>
              <a:gd name="connsiteY235" fmla="*/ 6069150 h 6099082"/>
              <a:gd name="connsiteX236" fmla="*/ 544 w 12192000"/>
              <a:gd name="connsiteY236" fmla="*/ 6073921 h 6099082"/>
              <a:gd name="connsiteX237" fmla="*/ 544 w 12192000"/>
              <a:gd name="connsiteY237" fmla="*/ 5946682 h 6099082"/>
              <a:gd name="connsiteX238" fmla="*/ 0 w 12192000"/>
              <a:gd name="connsiteY238" fmla="*/ 5946682 h 6099082"/>
              <a:gd name="connsiteX239" fmla="*/ 0 w 12192000"/>
              <a:gd name="connsiteY239" fmla="*/ 1335314 h 6099082"/>
              <a:gd name="connsiteX240" fmla="*/ 0 w 12192000"/>
              <a:gd name="connsiteY240" fmla="*/ 873938 h 609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2192000" h="6099082">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6" y="5749662"/>
                </a:lnTo>
                <a:lnTo>
                  <a:pt x="6291385" y="5749714"/>
                </a:lnTo>
                <a:lnTo>
                  <a:pt x="6306284" y="5755552"/>
                </a:lnTo>
                <a:lnTo>
                  <a:pt x="6308075" y="5755968"/>
                </a:lnTo>
                <a:lnTo>
                  <a:pt x="6313854" y="5758133"/>
                </a:lnTo>
                <a:cubicBezTo>
                  <a:pt x="6321454" y="5760521"/>
                  <a:pt x="6329151" y="5762258"/>
                  <a:pt x="6337047" y="5762696"/>
                </a:cubicBezTo>
                <a:lnTo>
                  <a:pt x="6308075" y="5755968"/>
                </a:lnTo>
                <a:lnTo>
                  <a:pt x="6291385" y="5749714"/>
                </a:lnTo>
                <a:lnTo>
                  <a:pt x="6276197" y="5743764"/>
                </a:lnTo>
                <a:lnTo>
                  <a:pt x="6274406" y="5743345"/>
                </a:lnTo>
                <a:lnTo>
                  <a:pt x="6268612" y="5741171"/>
                </a:lnTo>
                <a:cubicBezTo>
                  <a:pt x="6260996" y="5738770"/>
                  <a:pt x="6253273" y="5737013"/>
                  <a:pt x="6245343" y="5736549"/>
                </a:cubicBezTo>
                <a:close/>
                <a:moveTo>
                  <a:pt x="3871824" y="5726642"/>
                </a:moveTo>
                <a:cubicBezTo>
                  <a:pt x="3883350" y="5738834"/>
                  <a:pt x="3895591" y="5748360"/>
                  <a:pt x="3908498" y="5756123"/>
                </a:cubicBezTo>
                <a:lnTo>
                  <a:pt x="3908984" y="5756350"/>
                </a:lnTo>
                <a:lnTo>
                  <a:pt x="3908498" y="5756123"/>
                </a:lnTo>
                <a:cubicBezTo>
                  <a:pt x="3895591" y="5748360"/>
                  <a:pt x="3883351" y="5738834"/>
                  <a:pt x="3871824" y="5726642"/>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5" y="5670301"/>
                </a:cubicBezTo>
                <a:lnTo>
                  <a:pt x="4858238" y="5663787"/>
                </a:lnTo>
                <a:cubicBezTo>
                  <a:pt x="4849944" y="5659978"/>
                  <a:pt x="4841980" y="5654298"/>
                  <a:pt x="4834454" y="5646059"/>
                </a:cubicBezTo>
                <a:close/>
                <a:moveTo>
                  <a:pt x="5056443" y="5643725"/>
                </a:moveTo>
                <a:lnTo>
                  <a:pt x="5072588" y="5644505"/>
                </a:lnTo>
                <a:cubicBezTo>
                  <a:pt x="5078053" y="5645963"/>
                  <a:pt x="5083589" y="5648726"/>
                  <a:pt x="5089161" y="5653107"/>
                </a:cubicBezTo>
                <a:cubicBezTo>
                  <a:pt x="5078018"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4" y="5990874"/>
                </a:cubicBezTo>
                <a:cubicBezTo>
                  <a:pt x="6133897" y="5985351"/>
                  <a:pt x="6104368" y="5997733"/>
                  <a:pt x="6074841" y="5987447"/>
                </a:cubicBezTo>
                <a:cubicBezTo>
                  <a:pt x="6065695" y="5984399"/>
                  <a:pt x="6053123" y="5992019"/>
                  <a:pt x="6042072" y="5992399"/>
                </a:cubicBezTo>
                <a:cubicBezTo>
                  <a:pt x="6014449" y="5993351"/>
                  <a:pt x="5986827" y="5993161"/>
                  <a:pt x="5959204" y="5992971"/>
                </a:cubicBezTo>
                <a:cubicBezTo>
                  <a:pt x="5934437" y="5992781"/>
                  <a:pt x="5908718" y="5995447"/>
                  <a:pt x="5884905" y="5990113"/>
                </a:cubicBezTo>
                <a:cubicBezTo>
                  <a:pt x="5859949" y="5984399"/>
                  <a:pt x="5837470" y="5985161"/>
                  <a:pt x="5813275" y="5991637"/>
                </a:cubicBezTo>
                <a:cubicBezTo>
                  <a:pt x="5796701" y="5996019"/>
                  <a:pt x="5779174" y="5996591"/>
                  <a:pt x="5762029" y="5997923"/>
                </a:cubicBezTo>
                <a:cubicBezTo>
                  <a:pt x="5743551" y="5999447"/>
                  <a:pt x="5723166" y="5995447"/>
                  <a:pt x="5706401" y="6001734"/>
                </a:cubicBezTo>
                <a:cubicBezTo>
                  <a:pt x="5656488" y="6020403"/>
                  <a:pt x="5605243" y="6024403"/>
                  <a:pt x="5553045" y="6024403"/>
                </a:cubicBezTo>
                <a:cubicBezTo>
                  <a:pt x="5543518" y="6024403"/>
                  <a:pt x="5533801" y="6021738"/>
                  <a:pt x="5524660" y="6018880"/>
                </a:cubicBezTo>
                <a:cubicBezTo>
                  <a:pt x="5471316" y="6001734"/>
                  <a:pt x="5417784" y="6003257"/>
                  <a:pt x="5363491" y="6013736"/>
                </a:cubicBezTo>
                <a:cubicBezTo>
                  <a:pt x="5352249" y="6016022"/>
                  <a:pt x="5339677" y="6016403"/>
                  <a:pt x="5328437" y="6014118"/>
                </a:cubicBezTo>
                <a:cubicBezTo>
                  <a:pt x="5296812" y="6007449"/>
                  <a:pt x="5266141" y="5996399"/>
                  <a:pt x="5234326" y="5991637"/>
                </a:cubicBezTo>
                <a:cubicBezTo>
                  <a:pt x="5181748" y="5983826"/>
                  <a:pt x="5136216" y="6010115"/>
                  <a:pt x="5089161" y="6027262"/>
                </a:cubicBezTo>
                <a:cubicBezTo>
                  <a:pt x="5044391" y="6043455"/>
                  <a:pt x="5006291" y="6080032"/>
                  <a:pt x="4953328" y="6071840"/>
                </a:cubicBezTo>
                <a:cubicBezTo>
                  <a:pt x="4947996" y="6071078"/>
                  <a:pt x="4942089" y="6076222"/>
                  <a:pt x="4936184" y="6077555"/>
                </a:cubicBezTo>
                <a:cubicBezTo>
                  <a:pt x="4919991" y="6081176"/>
                  <a:pt x="4903799" y="6085555"/>
                  <a:pt x="4887414" y="6087272"/>
                </a:cubicBezTo>
                <a:cubicBezTo>
                  <a:pt x="4867412" y="6089558"/>
                  <a:pt x="4847027" y="6088797"/>
                  <a:pt x="4827024" y="6090701"/>
                </a:cubicBezTo>
                <a:cubicBezTo>
                  <a:pt x="4801305" y="6092986"/>
                  <a:pt x="4775968" y="6099082"/>
                  <a:pt x="4750439" y="6099082"/>
                </a:cubicBezTo>
                <a:cubicBezTo>
                  <a:pt x="4729865" y="6099082"/>
                  <a:pt x="4709480" y="6092034"/>
                  <a:pt x="4689097" y="6088605"/>
                </a:cubicBezTo>
                <a:cubicBezTo>
                  <a:pt x="4660331" y="6083842"/>
                  <a:pt x="4628705" y="6085176"/>
                  <a:pt x="4603368" y="6072984"/>
                </a:cubicBezTo>
                <a:cubicBezTo>
                  <a:pt x="4576318" y="6060029"/>
                  <a:pt x="4550599" y="6054123"/>
                  <a:pt x="4522595" y="6058123"/>
                </a:cubicBezTo>
                <a:cubicBezTo>
                  <a:pt x="4513260" y="6059457"/>
                  <a:pt x="4501257" y="6067459"/>
                  <a:pt x="4497067" y="6075649"/>
                </a:cubicBezTo>
                <a:cubicBezTo>
                  <a:pt x="4487731" y="6093938"/>
                  <a:pt x="4474968" y="6097178"/>
                  <a:pt x="4457632" y="6090890"/>
                </a:cubicBezTo>
                <a:cubicBezTo>
                  <a:pt x="4442581" y="6085555"/>
                  <a:pt x="4424103" y="6082890"/>
                  <a:pt x="4413816" y="6072601"/>
                </a:cubicBezTo>
                <a:cubicBezTo>
                  <a:pt x="4384668" y="6043455"/>
                  <a:pt x="4347518" y="6042503"/>
                  <a:pt x="4311323" y="6034693"/>
                </a:cubicBezTo>
                <a:cubicBezTo>
                  <a:pt x="4289227" y="6029928"/>
                  <a:pt x="4268649" y="6029738"/>
                  <a:pt x="4246551" y="6032976"/>
                </a:cubicBezTo>
                <a:cubicBezTo>
                  <a:pt x="4198545"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F3E37B35-7B9A-46EF-8FCF-C1F620357C51}"/>
              </a:ext>
            </a:extLst>
          </p:cNvPr>
          <p:cNvSpPr>
            <a:spLocks noGrp="1"/>
          </p:cNvSpPr>
          <p:nvPr>
            <p:ph type="title"/>
          </p:nvPr>
        </p:nvSpPr>
        <p:spPr>
          <a:xfrm>
            <a:off x="762000" y="1163595"/>
            <a:ext cx="9906000" cy="2346368"/>
          </a:xfrm>
        </p:spPr>
        <p:txBody>
          <a:bodyPr vert="horz" lIns="91440" tIns="45720" rIns="91440" bIns="45720" rtlCol="0" anchor="b" anchorCtr="0">
            <a:normAutofit/>
          </a:bodyPr>
          <a:lstStyle/>
          <a:p>
            <a:r>
              <a:rPr lang="en-US" sz="8000"/>
              <a:t>Inactivated Flu Vaccines</a:t>
            </a:r>
          </a:p>
        </p:txBody>
      </p:sp>
    </p:spTree>
    <p:extLst>
      <p:ext uri="{BB962C8B-B14F-4D97-AF65-F5344CB8AC3E}">
        <p14:creationId xmlns:p14="http://schemas.microsoft.com/office/powerpoint/2010/main" val="371482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D8B3E3C-D918-4C32-83D3-B6324A0BBFF9}"/>
              </a:ext>
            </a:extLst>
          </p:cNvPr>
          <p:cNvSpPr>
            <a:spLocks noGrp="1"/>
          </p:cNvSpPr>
          <p:nvPr>
            <p:ph type="title"/>
          </p:nvPr>
        </p:nvSpPr>
        <p:spPr>
          <a:xfrm>
            <a:off x="5334002" y="1163594"/>
            <a:ext cx="6095998" cy="1624055"/>
          </a:xfrm>
        </p:spPr>
        <p:txBody>
          <a:bodyPr vert="horz" lIns="91440" tIns="45720" rIns="91440" bIns="45720" rtlCol="0" anchor="b" anchorCtr="0">
            <a:normAutofit/>
          </a:bodyPr>
          <a:lstStyle/>
          <a:p>
            <a:endParaRPr lang="en-US" sz="4400" kern="1200">
              <a:solidFill>
                <a:schemeClr val="tx1"/>
              </a:solidFill>
              <a:latin typeface="+mj-lt"/>
              <a:ea typeface="+mj-ea"/>
              <a:cs typeface="+mj-cs"/>
            </a:endParaRPr>
          </a:p>
        </p:txBody>
      </p:sp>
      <p:pic>
        <p:nvPicPr>
          <p:cNvPr id="6" name="Content Placeholder 5">
            <a:extLst>
              <a:ext uri="{FF2B5EF4-FFF2-40B4-BE49-F238E27FC236}">
                <a16:creationId xmlns:a16="http://schemas.microsoft.com/office/drawing/2014/main" id="{8B3AB6EE-A3C2-49A8-A2D2-27F96FF5FF59}"/>
              </a:ext>
            </a:extLst>
          </p:cNvPr>
          <p:cNvPicPr>
            <a:picLocks noGrp="1" noChangeAspect="1"/>
          </p:cNvPicPr>
          <p:nvPr>
            <p:ph idx="1"/>
          </p:nvPr>
        </p:nvPicPr>
        <p:blipFill>
          <a:blip r:embed="rId2"/>
          <a:stretch>
            <a:fillRect/>
          </a:stretch>
        </p:blipFill>
        <p:spPr>
          <a:xfrm>
            <a:off x="762001" y="1965068"/>
            <a:ext cx="2771774" cy="3329458"/>
          </a:xfrm>
          <a:prstGeom prst="rect">
            <a:avLst/>
          </a:prstGeom>
        </p:spPr>
      </p:pic>
      <p:sp>
        <p:nvSpPr>
          <p:cNvPr id="13" name="Freeform: Shape 12">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719E2F41-325D-4616-940A-ADBEFC50B78A}"/>
              </a:ext>
            </a:extLst>
          </p:cNvPr>
          <p:cNvSpPr>
            <a:spLocks noGrp="1"/>
          </p:cNvSpPr>
          <p:nvPr>
            <p:ph type="body" sz="half" idx="2"/>
          </p:nvPr>
        </p:nvSpPr>
        <p:spPr>
          <a:xfrm>
            <a:off x="5334002" y="3047999"/>
            <a:ext cx="6095998" cy="3048001"/>
          </a:xfrm>
        </p:spPr>
        <p:txBody>
          <a:bodyPr vert="horz" lIns="91440" tIns="45720" rIns="91440" bIns="45720" rtlCol="0">
            <a:normAutofit/>
          </a:bodyPr>
          <a:lstStyle/>
          <a:p>
            <a:pPr indent="-228600">
              <a:buFont typeface="Arial" panose="020B0604020202020204" pitchFamily="34" charset="0"/>
              <a:buChar char="•"/>
            </a:pPr>
            <a:r>
              <a:rPr lang="en-US" sz="1400"/>
              <a:t>There are four types of inactivated flu vaccine:</a:t>
            </a:r>
          </a:p>
          <a:p>
            <a:pPr indent="-228600">
              <a:buFont typeface="Arial" panose="020B0604020202020204" pitchFamily="34" charset="0"/>
              <a:buChar char="•"/>
            </a:pPr>
            <a:endParaRPr lang="en-US" sz="1400"/>
          </a:p>
          <a:p>
            <a:pPr indent="-228600">
              <a:buFont typeface="Arial" panose="020B0604020202020204" pitchFamily="34" charset="0"/>
              <a:buChar char="•"/>
            </a:pPr>
            <a:r>
              <a:rPr lang="en-US" sz="1400"/>
              <a:t>Whole virus vaccines contain whole viruses which have been inactivated</a:t>
            </a:r>
          </a:p>
          <a:p>
            <a:pPr indent="-228600">
              <a:buFont typeface="Arial" panose="020B0604020202020204" pitchFamily="34" charset="0"/>
              <a:buChar char="•"/>
            </a:pPr>
            <a:r>
              <a:rPr lang="en-US" sz="1400"/>
              <a:t>Split virion inactivated vaccines contain flu viruses which have been exposed to organic solvents or detergents to disrupt the virus membranes</a:t>
            </a:r>
          </a:p>
          <a:p>
            <a:pPr indent="-228600">
              <a:buFont typeface="Arial" panose="020B0604020202020204" pitchFamily="34" charset="0"/>
              <a:buChar char="•"/>
            </a:pPr>
            <a:r>
              <a:rPr lang="en-US" sz="1400"/>
              <a:t>Surface antigen (sub-unit) inactivated vaccines contain only the viral surface antigens, haemagglutinin and neuraminidase, taken from the whole virus.</a:t>
            </a:r>
          </a:p>
          <a:p>
            <a:pPr indent="-228600">
              <a:buFont typeface="Arial" panose="020B0604020202020204" pitchFamily="34" charset="0"/>
              <a:buChar char="•"/>
            </a:pPr>
            <a:r>
              <a:rPr lang="en-US" sz="1400"/>
              <a:t>Recombinant (prepared in cell culture) inactivated vaccine contains only the purified hemagglutinin (HA) proteins</a:t>
            </a:r>
          </a:p>
        </p:txBody>
      </p:sp>
    </p:spTree>
    <p:extLst>
      <p:ext uri="{BB962C8B-B14F-4D97-AF65-F5344CB8AC3E}">
        <p14:creationId xmlns:p14="http://schemas.microsoft.com/office/powerpoint/2010/main" val="3482741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8741BA-619E-454F-BDB6-2EF73641DDF4}"/>
              </a:ext>
            </a:extLst>
          </p:cNvPr>
          <p:cNvSpPr>
            <a:spLocks noGrp="1"/>
          </p:cNvSpPr>
          <p:nvPr>
            <p:ph type="title"/>
          </p:nvPr>
        </p:nvSpPr>
        <p:spPr/>
        <p:txBody>
          <a:bodyPr>
            <a:normAutofit fontScale="90000"/>
          </a:bodyPr>
          <a:lstStyle/>
          <a:p>
            <a:r>
              <a:rPr lang="en-GB" dirty="0"/>
              <a:t>The split virion, surface antigen and recombinant inactivated vaccines are available to order in the UK and all available vaccines have been through a purification process and have been inactivated. There is no difference in efficacy or adverse reactions between these types of vaccines.</a:t>
            </a:r>
          </a:p>
        </p:txBody>
      </p:sp>
    </p:spTree>
    <p:extLst>
      <p:ext uri="{BB962C8B-B14F-4D97-AF65-F5344CB8AC3E}">
        <p14:creationId xmlns:p14="http://schemas.microsoft.com/office/powerpoint/2010/main" val="526386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169B-B5E0-43D3-BF90-BD24EE9F2DE4}"/>
              </a:ext>
            </a:extLst>
          </p:cNvPr>
          <p:cNvSpPr>
            <a:spLocks noGrp="1"/>
          </p:cNvSpPr>
          <p:nvPr>
            <p:ph type="title"/>
          </p:nvPr>
        </p:nvSpPr>
        <p:spPr>
          <a:xfrm>
            <a:off x="829112" y="1406555"/>
            <a:ext cx="9144000" cy="3810000"/>
          </a:xfrm>
        </p:spPr>
        <p:txBody>
          <a:bodyPr>
            <a:normAutofit/>
          </a:bodyPr>
          <a:lstStyle/>
          <a:p>
            <a:r>
              <a:rPr lang="en-GB" sz="2200" dirty="0"/>
              <a:t>All but one of the vaccines available in the UK are inactivated and do not contain live viruses. They therefore cannot cause flu in those that can be vaccinated.</a:t>
            </a:r>
            <a:br>
              <a:rPr lang="en-GB" sz="2200" dirty="0"/>
            </a:br>
            <a:br>
              <a:rPr lang="en-GB" sz="2200" dirty="0"/>
            </a:br>
            <a:r>
              <a:rPr lang="en-GB" sz="2200" dirty="0"/>
              <a:t>In previous years, inactivated flu vaccines have been:</a:t>
            </a:r>
            <a:br>
              <a:rPr lang="en-GB" sz="2200" dirty="0"/>
            </a:br>
            <a:br>
              <a:rPr lang="en-GB" sz="2200" dirty="0"/>
            </a:br>
            <a:r>
              <a:rPr lang="en-GB" sz="2200" dirty="0"/>
              <a:t>Trivalent (TIV) contain two subtypes of Influenza A and one type B virus</a:t>
            </a:r>
            <a:br>
              <a:rPr lang="en-GB" sz="2200" dirty="0"/>
            </a:br>
            <a:r>
              <a:rPr lang="en-GB" sz="2200" dirty="0"/>
              <a:t>Quadrivalent (QIV) contain two subtypes of Influenza A and both B </a:t>
            </a:r>
            <a:r>
              <a:rPr lang="en-GB" sz="2000" dirty="0"/>
              <a:t>virus </a:t>
            </a:r>
            <a:r>
              <a:rPr lang="en-GB" sz="2200" dirty="0"/>
              <a:t>types.</a:t>
            </a:r>
            <a:br>
              <a:rPr lang="en-GB" sz="2200" dirty="0"/>
            </a:br>
            <a:br>
              <a:rPr lang="en-GB" sz="2200" dirty="0"/>
            </a:br>
            <a:br>
              <a:rPr lang="en-GB" sz="2200" dirty="0"/>
            </a:br>
            <a:r>
              <a:rPr lang="en-GB" sz="2200" dirty="0"/>
              <a:t>Quadrivalent vaccines are now recommended for all age groups.</a:t>
            </a:r>
          </a:p>
        </p:txBody>
      </p:sp>
    </p:spTree>
    <p:extLst>
      <p:ext uri="{BB962C8B-B14F-4D97-AF65-F5344CB8AC3E}">
        <p14:creationId xmlns:p14="http://schemas.microsoft.com/office/powerpoint/2010/main" val="292216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E5DF58-5CFD-4D62-AC3A-9EA04E1AF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315CFB7-9665-4900-AD7B-A1EDEE14738C}"/>
              </a:ext>
            </a:extLst>
          </p:cNvPr>
          <p:cNvPicPr>
            <a:picLocks noGrp="1" noChangeAspect="1"/>
          </p:cNvPicPr>
          <p:nvPr>
            <p:ph idx="1"/>
          </p:nvPr>
        </p:nvPicPr>
        <p:blipFill rotWithShape="1">
          <a:blip r:embed="rId2"/>
          <a:srcRect/>
          <a:stretch/>
        </p:blipFill>
        <p:spPr>
          <a:xfrm>
            <a:off x="20" y="10"/>
            <a:ext cx="12191979" cy="6857989"/>
          </a:xfrm>
          <a:prstGeom prst="rect">
            <a:avLst/>
          </a:prstGeom>
        </p:spPr>
      </p:pic>
      <p:sp useBgFill="1">
        <p:nvSpPr>
          <p:cNvPr id="13" name="Freeform: Shape 12">
            <a:extLst>
              <a:ext uri="{FF2B5EF4-FFF2-40B4-BE49-F238E27FC236}">
                <a16:creationId xmlns:a16="http://schemas.microsoft.com/office/drawing/2014/main" id="{8064D39A-E0A4-461B-A8D2-9C3AE870C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65EAAE1E-B1E1-42ED-B12B-A89176F55718}"/>
              </a:ext>
            </a:extLst>
          </p:cNvPr>
          <p:cNvSpPr>
            <a:spLocks noGrp="1"/>
          </p:cNvSpPr>
          <p:nvPr>
            <p:ph type="title"/>
          </p:nvPr>
        </p:nvSpPr>
        <p:spPr>
          <a:xfrm>
            <a:off x="1095376" y="846796"/>
            <a:ext cx="4629150" cy="1019326"/>
          </a:xfrm>
        </p:spPr>
        <p:txBody>
          <a:bodyPr vert="horz" lIns="91440" tIns="45720" rIns="91440" bIns="45720" rtlCol="0" anchor="b" anchorCtr="0">
            <a:normAutofit fontScale="90000"/>
          </a:bodyPr>
          <a:lstStyle/>
          <a:p>
            <a:r>
              <a:rPr lang="en-US" sz="4400" kern="1200" dirty="0">
                <a:solidFill>
                  <a:schemeClr val="tx1"/>
                </a:solidFill>
                <a:latin typeface="+mj-lt"/>
                <a:ea typeface="+mj-ea"/>
                <a:cs typeface="+mj-cs"/>
              </a:rPr>
              <a:t>How Are Flu Vaccines Administered</a:t>
            </a:r>
          </a:p>
        </p:txBody>
      </p:sp>
      <p:sp>
        <p:nvSpPr>
          <p:cNvPr id="5" name="Text Placeholder 4">
            <a:extLst>
              <a:ext uri="{FF2B5EF4-FFF2-40B4-BE49-F238E27FC236}">
                <a16:creationId xmlns:a16="http://schemas.microsoft.com/office/drawing/2014/main" id="{46D74ECF-D541-43EB-83B9-5D59C842D098}"/>
              </a:ext>
            </a:extLst>
          </p:cNvPr>
          <p:cNvSpPr>
            <a:spLocks noGrp="1"/>
          </p:cNvSpPr>
          <p:nvPr>
            <p:ph type="body" sz="half" idx="2"/>
          </p:nvPr>
        </p:nvSpPr>
        <p:spPr>
          <a:xfrm>
            <a:off x="1095376" y="1931437"/>
            <a:ext cx="4629150" cy="4547806"/>
          </a:xfrm>
        </p:spPr>
        <p:txBody>
          <a:bodyPr vert="horz" lIns="91440" tIns="45720" rIns="91440" bIns="45720" rtlCol="0">
            <a:noAutofit/>
          </a:bodyPr>
          <a:lstStyle/>
          <a:p>
            <a:endParaRPr lang="en-US" sz="1400" dirty="0"/>
          </a:p>
          <a:p>
            <a:pPr indent="-228600">
              <a:buFont typeface="Arial" panose="020B0604020202020204" pitchFamily="34" charset="0"/>
              <a:buChar char="•"/>
            </a:pPr>
            <a:r>
              <a:rPr lang="en-US" dirty="0"/>
              <a:t>All of the inactivated flu vaccines are administered by intramuscular injection. Some flu vaccines are restricted for use in particular age groups.</a:t>
            </a:r>
          </a:p>
          <a:p>
            <a:endParaRPr lang="en-US" dirty="0"/>
          </a:p>
          <a:p>
            <a:pPr indent="-228600">
              <a:buFont typeface="Arial" panose="020B0604020202020204" pitchFamily="34" charset="0"/>
              <a:buChar char="•"/>
            </a:pPr>
            <a:r>
              <a:rPr lang="en-US" dirty="0"/>
              <a:t>The Summary of Product Characteristics (SmPC) for individual products should always be referred to when ordering and before administering flu vaccines.</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Due to the presence of the adjuvant in the adjuvanted quadrivalent vaccine (the recommended vaccine for those aged 65 years and over), it should be administered intramuscularly using a 25 mm needle to enable the vaccine to be delivered into the muscle</a:t>
            </a:r>
            <a:r>
              <a:rPr lang="en-US" sz="1200" dirty="0"/>
              <a:t>.</a:t>
            </a:r>
          </a:p>
        </p:txBody>
      </p:sp>
    </p:spTree>
    <p:extLst>
      <p:ext uri="{BB962C8B-B14F-4D97-AF65-F5344CB8AC3E}">
        <p14:creationId xmlns:p14="http://schemas.microsoft.com/office/powerpoint/2010/main" val="929720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7879B-DB72-452D-A0B1-2078891A230A}"/>
              </a:ext>
            </a:extLst>
          </p:cNvPr>
          <p:cNvSpPr>
            <a:spLocks noGrp="1"/>
          </p:cNvSpPr>
          <p:nvPr>
            <p:ph type="title"/>
          </p:nvPr>
        </p:nvSpPr>
        <p:spPr>
          <a:xfrm>
            <a:off x="762000" y="419450"/>
            <a:ext cx="9144000" cy="671119"/>
          </a:xfrm>
        </p:spPr>
        <p:txBody>
          <a:bodyPr>
            <a:normAutofit fontScale="90000"/>
          </a:bodyPr>
          <a:lstStyle/>
          <a:p>
            <a:r>
              <a:rPr lang="en-GB"/>
              <a:t>Learning objectives</a:t>
            </a:r>
            <a:br>
              <a:rPr lang="en-GB"/>
            </a:br>
            <a:endParaRPr lang="en-GB" dirty="0"/>
          </a:p>
        </p:txBody>
      </p:sp>
      <p:graphicFrame>
        <p:nvGraphicFramePr>
          <p:cNvPr id="24" name="Content Placeholder 2">
            <a:extLst>
              <a:ext uri="{FF2B5EF4-FFF2-40B4-BE49-F238E27FC236}">
                <a16:creationId xmlns:a16="http://schemas.microsoft.com/office/drawing/2014/main" id="{85F25336-7125-F6A4-0589-F6802F5830A6}"/>
              </a:ext>
            </a:extLst>
          </p:cNvPr>
          <p:cNvGraphicFramePr>
            <a:graphicFrameLocks noGrp="1"/>
          </p:cNvGraphicFramePr>
          <p:nvPr>
            <p:ph idx="1"/>
            <p:extLst>
              <p:ext uri="{D42A27DB-BD31-4B8C-83A1-F6EECF244321}">
                <p14:modId xmlns:p14="http://schemas.microsoft.com/office/powerpoint/2010/main" val="1527254717"/>
              </p:ext>
            </p:extLst>
          </p:nvPr>
        </p:nvGraphicFramePr>
        <p:xfrm>
          <a:off x="762000" y="1224792"/>
          <a:ext cx="10668000" cy="5327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1107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BE3F97-6C16-4528-9249-150146985E79}"/>
              </a:ext>
            </a:extLst>
          </p:cNvPr>
          <p:cNvSpPr>
            <a:spLocks noGrp="1"/>
          </p:cNvSpPr>
          <p:nvPr>
            <p:ph type="title"/>
          </p:nvPr>
        </p:nvSpPr>
        <p:spPr>
          <a:xfrm>
            <a:off x="762000" y="1523999"/>
            <a:ext cx="9144000" cy="4746171"/>
          </a:xfrm>
        </p:spPr>
        <p:txBody>
          <a:bodyPr>
            <a:normAutofit fontScale="90000"/>
          </a:bodyPr>
          <a:lstStyle/>
          <a:p>
            <a:r>
              <a:rPr lang="en-GB" dirty="0"/>
              <a:t>JCVI Advice on Vaccines for 2022/23 Season</a:t>
            </a:r>
            <a:br>
              <a:rPr lang="en-GB" dirty="0"/>
            </a:br>
            <a:br>
              <a:rPr lang="en-GB" dirty="0"/>
            </a:br>
            <a:r>
              <a:rPr lang="en-GB" dirty="0"/>
              <a:t>Adults over 65 years – </a:t>
            </a:r>
            <a:r>
              <a:rPr lang="en-GB" dirty="0" err="1"/>
              <a:t>aQIV</a:t>
            </a:r>
            <a:r>
              <a:rPr lang="en-GB" dirty="0"/>
              <a:t>, QIV-HD, </a:t>
            </a:r>
            <a:r>
              <a:rPr lang="en-GB" dirty="0" err="1"/>
              <a:t>QIVr</a:t>
            </a:r>
            <a:br>
              <a:rPr lang="en-GB" dirty="0"/>
            </a:br>
            <a:r>
              <a:rPr lang="en-GB" dirty="0"/>
              <a:t>At Risk – </a:t>
            </a:r>
            <a:r>
              <a:rPr lang="en-GB" dirty="0" err="1"/>
              <a:t>QIVc</a:t>
            </a:r>
            <a:r>
              <a:rPr lang="en-GB" dirty="0"/>
              <a:t>, </a:t>
            </a:r>
            <a:r>
              <a:rPr lang="en-GB" dirty="0" err="1"/>
              <a:t>QIVr</a:t>
            </a:r>
            <a:br>
              <a:rPr lang="en-GB" dirty="0"/>
            </a:br>
            <a:r>
              <a:rPr lang="en-GB" dirty="0"/>
              <a:t>Age 2-18 years – LAIV, </a:t>
            </a:r>
            <a:r>
              <a:rPr lang="en-GB" dirty="0" err="1"/>
              <a:t>QIVc</a:t>
            </a:r>
            <a:br>
              <a:rPr lang="en-GB" dirty="0"/>
            </a:br>
            <a:r>
              <a:rPr lang="en-GB" dirty="0"/>
              <a:t>Under age 2 -  </a:t>
            </a:r>
            <a:r>
              <a:rPr lang="en-GB" dirty="0" err="1"/>
              <a:t>QIVe</a:t>
            </a:r>
            <a:br>
              <a:rPr lang="en-GB" dirty="0"/>
            </a:br>
            <a:endParaRPr lang="en-GB" dirty="0"/>
          </a:p>
        </p:txBody>
      </p:sp>
    </p:spTree>
    <p:extLst>
      <p:ext uri="{BB962C8B-B14F-4D97-AF65-F5344CB8AC3E}">
        <p14:creationId xmlns:p14="http://schemas.microsoft.com/office/powerpoint/2010/main" val="3250099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04257-17FC-4871-B164-1ADC31826DFA}"/>
              </a:ext>
            </a:extLst>
          </p:cNvPr>
          <p:cNvSpPr>
            <a:spLocks noGrp="1"/>
          </p:cNvSpPr>
          <p:nvPr>
            <p:ph type="title"/>
          </p:nvPr>
        </p:nvSpPr>
        <p:spPr>
          <a:xfrm>
            <a:off x="762000" y="457200"/>
            <a:ext cx="9144000" cy="1240971"/>
          </a:xfrm>
        </p:spPr>
        <p:txBody>
          <a:bodyPr/>
          <a:lstStyle/>
          <a:p>
            <a:r>
              <a:rPr lang="en-GB" dirty="0"/>
              <a:t>Contraindications and Precautions</a:t>
            </a:r>
          </a:p>
        </p:txBody>
      </p:sp>
      <p:sp>
        <p:nvSpPr>
          <p:cNvPr id="4" name="Content Placeholder 3">
            <a:extLst>
              <a:ext uri="{FF2B5EF4-FFF2-40B4-BE49-F238E27FC236}">
                <a16:creationId xmlns:a16="http://schemas.microsoft.com/office/drawing/2014/main" id="{F17D40AF-A672-4801-9B01-3481196E2804}"/>
              </a:ext>
            </a:extLst>
          </p:cNvPr>
          <p:cNvSpPr>
            <a:spLocks noGrp="1"/>
          </p:cNvSpPr>
          <p:nvPr>
            <p:ph idx="1"/>
          </p:nvPr>
        </p:nvSpPr>
        <p:spPr>
          <a:xfrm>
            <a:off x="762000" y="2127381"/>
            <a:ext cx="10668000" cy="3968620"/>
          </a:xfrm>
        </p:spPr>
        <p:txBody>
          <a:bodyPr/>
          <a:lstStyle/>
          <a:p>
            <a:pPr marL="0" indent="0">
              <a:buNone/>
            </a:pPr>
            <a:r>
              <a:rPr lang="en-GB" dirty="0"/>
              <a:t>Anaphylactic Reaction</a:t>
            </a:r>
          </a:p>
          <a:p>
            <a:pPr marL="0" indent="0">
              <a:buNone/>
            </a:pPr>
            <a:r>
              <a:rPr lang="en-GB" dirty="0"/>
              <a:t>Other allergic conditions</a:t>
            </a:r>
          </a:p>
          <a:p>
            <a:pPr marL="0" indent="0">
              <a:buNone/>
            </a:pPr>
            <a:r>
              <a:rPr lang="en-GB" dirty="0"/>
              <a:t>Immunosuppression and HIV infection</a:t>
            </a:r>
          </a:p>
          <a:p>
            <a:pPr marL="0" indent="0">
              <a:buNone/>
            </a:pPr>
            <a:r>
              <a:rPr lang="en-GB" dirty="0"/>
              <a:t>Egg allergy</a:t>
            </a:r>
          </a:p>
        </p:txBody>
      </p:sp>
    </p:spTree>
    <p:extLst>
      <p:ext uri="{BB962C8B-B14F-4D97-AF65-F5344CB8AC3E}">
        <p14:creationId xmlns:p14="http://schemas.microsoft.com/office/powerpoint/2010/main" val="209232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DB02BD-FF61-4042-BC21-4EFF543EC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FDBC7B-F0A9-4314-A207-E7CA7B60287E}"/>
              </a:ext>
            </a:extLst>
          </p:cNvPr>
          <p:cNvSpPr>
            <a:spLocks noGrp="1"/>
          </p:cNvSpPr>
          <p:nvPr>
            <p:ph type="title"/>
          </p:nvPr>
        </p:nvSpPr>
        <p:spPr>
          <a:xfrm>
            <a:off x="762001" y="1524001"/>
            <a:ext cx="3047999" cy="3810000"/>
          </a:xfrm>
        </p:spPr>
        <p:txBody>
          <a:bodyPr anchor="b">
            <a:normAutofit/>
          </a:bodyPr>
          <a:lstStyle/>
          <a:p>
            <a:r>
              <a:rPr lang="en-GB" dirty="0"/>
              <a:t>Inactivated Flu Vaccine</a:t>
            </a:r>
          </a:p>
        </p:txBody>
      </p:sp>
      <p:sp>
        <p:nvSpPr>
          <p:cNvPr id="11" name="Freeform: Shape 10">
            <a:extLst>
              <a:ext uri="{FF2B5EF4-FFF2-40B4-BE49-F238E27FC236}">
                <a16:creationId xmlns:a16="http://schemas.microsoft.com/office/drawing/2014/main" id="{5811A85E-38EA-465A-84F9-6230CF743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8285"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66290A3-7E80-441D-AA1E-5263326B1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8285"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76780BC2-98A1-5A74-1309-41C6BA71B71A}"/>
              </a:ext>
            </a:extLst>
          </p:cNvPr>
          <p:cNvGraphicFramePr>
            <a:graphicFrameLocks noGrp="1"/>
          </p:cNvGraphicFramePr>
          <p:nvPr>
            <p:ph idx="1"/>
            <p:extLst>
              <p:ext uri="{D42A27DB-BD31-4B8C-83A1-F6EECF244321}">
                <p14:modId xmlns:p14="http://schemas.microsoft.com/office/powerpoint/2010/main" val="1708026130"/>
              </p:ext>
            </p:extLst>
          </p:nvPr>
        </p:nvGraphicFramePr>
        <p:xfrm>
          <a:off x="5334000" y="766719"/>
          <a:ext cx="6096000" cy="532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3556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3EA46-DA05-4835-9D11-B21C1C7328D6}"/>
              </a:ext>
            </a:extLst>
          </p:cNvPr>
          <p:cNvSpPr>
            <a:spLocks noGrp="1"/>
          </p:cNvSpPr>
          <p:nvPr>
            <p:ph type="title"/>
          </p:nvPr>
        </p:nvSpPr>
        <p:spPr/>
        <p:txBody>
          <a:bodyPr/>
          <a:lstStyle/>
          <a:p>
            <a:r>
              <a:rPr lang="en-GB" dirty="0"/>
              <a:t>Resources</a:t>
            </a:r>
          </a:p>
        </p:txBody>
      </p:sp>
      <p:sp>
        <p:nvSpPr>
          <p:cNvPr id="7" name="Content Placeholder 6">
            <a:extLst>
              <a:ext uri="{FF2B5EF4-FFF2-40B4-BE49-F238E27FC236}">
                <a16:creationId xmlns:a16="http://schemas.microsoft.com/office/drawing/2014/main" id="{5331FABC-4E0C-40B8-9C5B-622083483D26}"/>
              </a:ext>
            </a:extLst>
          </p:cNvPr>
          <p:cNvSpPr>
            <a:spLocks noGrp="1"/>
          </p:cNvSpPr>
          <p:nvPr>
            <p:ph idx="1"/>
          </p:nvPr>
        </p:nvSpPr>
        <p:spPr/>
        <p:txBody>
          <a:bodyPr/>
          <a:lstStyle/>
          <a:p>
            <a:r>
              <a:rPr lang="en-GB" dirty="0"/>
              <a:t>The Green Book</a:t>
            </a:r>
          </a:p>
          <a:p>
            <a:r>
              <a:rPr lang="en-GB" sz="1800" dirty="0">
                <a:hlinkClick r:id="rId2"/>
              </a:rPr>
              <a:t>https://www.gov.uk/government/publications/influenza-the-green-book-chapter-19</a:t>
            </a:r>
            <a:endParaRPr lang="en-GB" sz="1800" dirty="0"/>
          </a:p>
          <a:p>
            <a:r>
              <a:rPr lang="en-GB" sz="1800" dirty="0">
                <a:hlinkClick r:id="rId3"/>
              </a:rPr>
              <a:t>https://www.gov.uk/government/collections/annual-flu-programme</a:t>
            </a:r>
            <a:endParaRPr lang="en-GB" sz="1800" dirty="0"/>
          </a:p>
          <a:p>
            <a:r>
              <a:rPr lang="en-GB" sz="1800" dirty="0">
                <a:hlinkClick r:id="rId4"/>
              </a:rPr>
              <a:t>https://www.gov.uk/government/publications/national-flu-immunisation-programme-plan</a:t>
            </a:r>
            <a:endParaRPr lang="en-GB" sz="1800" dirty="0"/>
          </a:p>
          <a:p>
            <a:r>
              <a:rPr lang="en-GB" sz="1800" dirty="0"/>
              <a:t>https://vk.ovg.ox.ac.uk/vk/influenza-flu</a:t>
            </a:r>
          </a:p>
        </p:txBody>
      </p:sp>
    </p:spTree>
    <p:extLst>
      <p:ext uri="{BB962C8B-B14F-4D97-AF65-F5344CB8AC3E}">
        <p14:creationId xmlns:p14="http://schemas.microsoft.com/office/powerpoint/2010/main" val="4255861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3716C48-6957-4EDC-AA5D-833BC8F32BDF}"/>
              </a:ext>
            </a:extLst>
          </p:cNvPr>
          <p:cNvPicPr>
            <a:picLocks noGrp="1" noChangeAspect="1"/>
          </p:cNvPicPr>
          <p:nvPr>
            <p:ph idx="1"/>
          </p:nvPr>
        </p:nvPicPr>
        <p:blipFill rotWithShape="1">
          <a:blip r:embed="rId2"/>
          <a:srcRect t="12696" b="7799"/>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86986DFA-4110-44F9-862D-8DABE7D6DF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12" name="Freeform: Shape 11">
              <a:extLst>
                <a:ext uri="{FF2B5EF4-FFF2-40B4-BE49-F238E27FC236}">
                  <a16:creationId xmlns:a16="http://schemas.microsoft.com/office/drawing/2014/main" id="{3D469381-988C-4B8E-ACF9-2D19DB81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677D7C8E-3111-445A-B43A-A06FFDBD6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08773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56F2A2AA-7FED-C1B7-7703-7C2F95647C81}"/>
              </a:ext>
            </a:extLst>
          </p:cNvPr>
          <p:cNvGraphicFramePr/>
          <p:nvPr/>
        </p:nvGraphicFramePr>
        <p:xfrm>
          <a:off x="662730" y="476442"/>
          <a:ext cx="10964411" cy="4247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008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0ED31-B2FA-43B4-97A7-9522090C1FB9}"/>
              </a:ext>
            </a:extLst>
          </p:cNvPr>
          <p:cNvSpPr>
            <a:spLocks noGrp="1"/>
          </p:cNvSpPr>
          <p:nvPr>
            <p:ph type="title"/>
          </p:nvPr>
        </p:nvSpPr>
        <p:spPr>
          <a:xfrm>
            <a:off x="762001" y="1524000"/>
            <a:ext cx="3810000" cy="258147"/>
          </a:xfrm>
        </p:spPr>
        <p:txBody>
          <a:bodyPr>
            <a:normAutofit fontScale="90000"/>
          </a:bodyPr>
          <a:lstStyle/>
          <a:p>
            <a:endParaRPr lang="en-GB" dirty="0"/>
          </a:p>
        </p:txBody>
      </p:sp>
      <p:sp>
        <p:nvSpPr>
          <p:cNvPr id="4" name="Text Placeholder 3">
            <a:extLst>
              <a:ext uri="{FF2B5EF4-FFF2-40B4-BE49-F238E27FC236}">
                <a16:creationId xmlns:a16="http://schemas.microsoft.com/office/drawing/2014/main" id="{4DD6BC9B-EFAE-4560-AFFD-E3EA18B2FA09}"/>
              </a:ext>
            </a:extLst>
          </p:cNvPr>
          <p:cNvSpPr>
            <a:spLocks noGrp="1"/>
          </p:cNvSpPr>
          <p:nvPr>
            <p:ph type="body" sz="half" idx="2"/>
          </p:nvPr>
        </p:nvSpPr>
        <p:spPr>
          <a:xfrm>
            <a:off x="762000" y="1677799"/>
            <a:ext cx="5093515" cy="4418202"/>
          </a:xfrm>
        </p:spPr>
        <p:txBody>
          <a:bodyPr>
            <a:normAutofit lnSpcReduction="10000"/>
          </a:bodyPr>
          <a:lstStyle/>
          <a:p>
            <a:pPr algn="ctr" fontAlgn="base"/>
            <a:r>
              <a:rPr lang="en-GB" sz="2400" b="1" i="0" dirty="0">
                <a:solidFill>
                  <a:srgbClr val="333333"/>
                </a:solidFill>
                <a:effectLst/>
                <a:highlight>
                  <a:srgbClr val="FFFF00"/>
                </a:highlight>
                <a:latin typeface="Verdana" panose="020B0604030504040204" pitchFamily="34" charset="0"/>
              </a:rPr>
              <a:t>Flu is an acute viral infection of the respiratory tract. It is a highly infectious illness which spreads rapidly.</a:t>
            </a:r>
          </a:p>
          <a:p>
            <a:pPr algn="l" fontAlgn="base"/>
            <a:endParaRPr lang="en-GB" sz="1800" b="1" i="0" dirty="0">
              <a:solidFill>
                <a:srgbClr val="333333"/>
              </a:solidFill>
              <a:effectLst/>
              <a:highlight>
                <a:srgbClr val="FFFF00"/>
              </a:highlight>
              <a:latin typeface="Verdana" panose="020B0604030504040204" pitchFamily="34" charset="0"/>
            </a:endParaRPr>
          </a:p>
          <a:p>
            <a:pPr algn="l" fontAlgn="base"/>
            <a:r>
              <a:rPr lang="en-GB" sz="1800" dirty="0">
                <a:solidFill>
                  <a:srgbClr val="304974"/>
                </a:solidFill>
                <a:latin typeface="Verdana" panose="020B0604030504040204" pitchFamily="34" charset="0"/>
              </a:rPr>
              <a:t>How is flu transmitted?</a:t>
            </a:r>
          </a:p>
          <a:p>
            <a:pPr algn="l" fontAlgn="base"/>
            <a:endParaRPr lang="en-GB" sz="1800" b="0" i="0" dirty="0">
              <a:solidFill>
                <a:srgbClr val="304974"/>
              </a:solidFill>
              <a:effectLst/>
              <a:latin typeface="Verdana" panose="020B0604030504040204" pitchFamily="34" charset="0"/>
              <a:hlinkClick r:id="rId2" tooltip="How long is the incubation period?"/>
            </a:endParaRPr>
          </a:p>
          <a:p>
            <a:pPr algn="l" fontAlgn="base"/>
            <a:r>
              <a:rPr lang="en-GB" sz="1800" b="0" i="0" dirty="0">
                <a:solidFill>
                  <a:srgbClr val="304974"/>
                </a:solidFill>
                <a:effectLst/>
                <a:latin typeface="Verdana" panose="020B0604030504040204" pitchFamily="34" charset="0"/>
                <a:hlinkClick r:id="rId2" tooltip="How long is the incubation period?"/>
              </a:rPr>
              <a:t>How long is the incubation period?</a:t>
            </a:r>
            <a:endParaRPr lang="en-GB" sz="1800" b="0" i="0" dirty="0">
              <a:solidFill>
                <a:srgbClr val="304974"/>
              </a:solidFill>
              <a:effectLst/>
              <a:latin typeface="Verdana" panose="020B0604030504040204" pitchFamily="34" charset="0"/>
            </a:endParaRPr>
          </a:p>
          <a:p>
            <a:pPr algn="l" fontAlgn="base"/>
            <a:endParaRPr lang="en-GB" sz="1800" b="0" i="0" dirty="0">
              <a:solidFill>
                <a:srgbClr val="333333"/>
              </a:solidFill>
              <a:effectLst/>
              <a:latin typeface="Verdana" panose="020B0604030504040204" pitchFamily="34" charset="0"/>
            </a:endParaRPr>
          </a:p>
          <a:p>
            <a:pPr algn="l" fontAlgn="base"/>
            <a:r>
              <a:rPr lang="en-GB" sz="1800" b="0" i="0" dirty="0">
                <a:solidFill>
                  <a:srgbClr val="304974"/>
                </a:solidFill>
                <a:effectLst/>
                <a:latin typeface="Verdana" panose="020B0604030504040204" pitchFamily="34" charset="0"/>
                <a:hlinkClick r:id="rId2" tooltip="What are the symptoms of flu?"/>
              </a:rPr>
              <a:t>What are the symptoms of flu?</a:t>
            </a:r>
            <a:endParaRPr lang="en-GB" sz="1800" b="0" i="0" dirty="0">
              <a:solidFill>
                <a:srgbClr val="304974"/>
              </a:solidFill>
              <a:effectLst/>
              <a:latin typeface="Verdana" panose="020B0604030504040204" pitchFamily="34" charset="0"/>
            </a:endParaRPr>
          </a:p>
          <a:p>
            <a:pPr algn="l" fontAlgn="base"/>
            <a:endParaRPr lang="en-GB" sz="1800" b="0" i="0" dirty="0">
              <a:solidFill>
                <a:srgbClr val="333333"/>
              </a:solidFill>
              <a:effectLst/>
              <a:latin typeface="Verdana" panose="020B0604030504040204" pitchFamily="34" charset="0"/>
            </a:endParaRPr>
          </a:p>
          <a:p>
            <a:pPr algn="l" fontAlgn="base"/>
            <a:r>
              <a:rPr lang="en-GB" sz="1800" b="0" i="0" dirty="0">
                <a:solidFill>
                  <a:srgbClr val="304974"/>
                </a:solidFill>
                <a:effectLst/>
                <a:latin typeface="Verdana" panose="020B0604030504040204" pitchFamily="34" charset="0"/>
                <a:hlinkClick r:id="rId2" tooltip="What are the possible complications?"/>
              </a:rPr>
              <a:t>What are the possible complications?</a:t>
            </a:r>
            <a:endParaRPr lang="en-GB" sz="1800" b="0" i="0" dirty="0">
              <a:solidFill>
                <a:srgbClr val="333333"/>
              </a:solidFill>
              <a:effectLst/>
              <a:latin typeface="Verdana" panose="020B0604030504040204" pitchFamily="34" charset="0"/>
            </a:endParaRPr>
          </a:p>
          <a:p>
            <a:endParaRPr lang="en-GB" dirty="0"/>
          </a:p>
        </p:txBody>
      </p:sp>
      <p:pic>
        <p:nvPicPr>
          <p:cNvPr id="1026" name="Picture 2" descr="What is Influenza?">
            <a:extLst>
              <a:ext uri="{FF2B5EF4-FFF2-40B4-BE49-F238E27FC236}">
                <a16:creationId xmlns:a16="http://schemas.microsoft.com/office/drawing/2014/main" id="{EFCB6E03-BA74-41CB-B2AA-64F9C149E317}"/>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3160" b="3160"/>
          <a:stretch>
            <a:fillRect/>
          </a:stretch>
        </p:blipFill>
        <p:spPr bwMode="auto">
          <a:xfrm>
            <a:off x="7046752" y="1524000"/>
            <a:ext cx="438324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636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C538B4-3053-49B0-B88A-0CEA0D2D4EEF}"/>
              </a:ext>
            </a:extLst>
          </p:cNvPr>
          <p:cNvSpPr>
            <a:spLocks noGrp="1"/>
          </p:cNvSpPr>
          <p:nvPr>
            <p:ph type="title"/>
          </p:nvPr>
        </p:nvSpPr>
        <p:spPr>
          <a:xfrm>
            <a:off x="1049572" y="946205"/>
            <a:ext cx="9955033" cy="1079829"/>
          </a:xfrm>
        </p:spPr>
        <p:txBody>
          <a:bodyPr anchor="ctr">
            <a:normAutofit/>
          </a:bodyPr>
          <a:lstStyle/>
          <a:p>
            <a:r>
              <a:rPr lang="en-GB" sz="3400"/>
              <a:t>How is Flu transmitted?</a:t>
            </a:r>
            <a:br>
              <a:rPr lang="en-GB" sz="3400"/>
            </a:br>
            <a:endParaRPr lang="en-GB" sz="3400"/>
          </a:p>
        </p:txBody>
      </p:sp>
      <p:sp>
        <p:nvSpPr>
          <p:cNvPr id="3" name="Content Placeholder 2">
            <a:extLst>
              <a:ext uri="{FF2B5EF4-FFF2-40B4-BE49-F238E27FC236}">
                <a16:creationId xmlns:a16="http://schemas.microsoft.com/office/drawing/2014/main" id="{B3274062-A8B8-4455-9321-A69FA69BC6EA}"/>
              </a:ext>
            </a:extLst>
          </p:cNvPr>
          <p:cNvSpPr>
            <a:spLocks noGrp="1"/>
          </p:cNvSpPr>
          <p:nvPr>
            <p:ph idx="1"/>
          </p:nvPr>
        </p:nvSpPr>
        <p:spPr>
          <a:xfrm>
            <a:off x="1057522" y="3339548"/>
            <a:ext cx="7816134" cy="2943899"/>
          </a:xfrm>
        </p:spPr>
        <p:txBody>
          <a:bodyPr anchor="t">
            <a:normAutofit/>
          </a:bodyPr>
          <a:lstStyle/>
          <a:p>
            <a:endParaRPr lang="en-GB" sz="2400"/>
          </a:p>
          <a:p>
            <a:r>
              <a:rPr lang="en-GB" sz="2400"/>
              <a:t>It is transmitted by droplets, aerosol, or through direct contact with the respiratory secretions of someone with the infection.</a:t>
            </a:r>
          </a:p>
          <a:p>
            <a:endParaRPr lang="en-GB" sz="2400"/>
          </a:p>
          <a:p>
            <a:r>
              <a:rPr lang="en-GB" sz="2400"/>
              <a:t>Even people with mild or no symptoms can infect others.</a:t>
            </a:r>
          </a:p>
          <a:p>
            <a:endParaRPr lang="en-GB" sz="2400"/>
          </a:p>
        </p:txBody>
      </p:sp>
      <p:grpSp>
        <p:nvGrpSpPr>
          <p:cNvPr id="10" name="Group 9">
            <a:extLst>
              <a:ext uri="{FF2B5EF4-FFF2-40B4-BE49-F238E27FC236}">
                <a16:creationId xmlns:a16="http://schemas.microsoft.com/office/drawing/2014/main" id="{946904AF-CB04-4074-8038-1E84BC092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544" y="2244769"/>
            <a:ext cx="12191456" cy="2651760"/>
            <a:chOff x="476" y="-3923156"/>
            <a:chExt cx="10667524" cy="2493728"/>
          </a:xfrm>
        </p:grpSpPr>
        <p:sp>
          <p:nvSpPr>
            <p:cNvPr id="11" name="Freeform: Shape 10">
              <a:extLst>
                <a:ext uri="{FF2B5EF4-FFF2-40B4-BE49-F238E27FC236}">
                  <a16:creationId xmlns:a16="http://schemas.microsoft.com/office/drawing/2014/main" id="{4474A189-041A-4CCA-8049-673528200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88DA012-BD02-4870-86EF-931F6EF42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80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BC50B6-8839-4766-8FD7-C7EBD59F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60FFBC7-BABD-4126-B1F1-7E8E7CF09C1E}"/>
              </a:ext>
            </a:extLst>
          </p:cNvPr>
          <p:cNvSpPr>
            <a:spLocks noGrp="1"/>
          </p:cNvSpPr>
          <p:nvPr>
            <p:ph type="title"/>
          </p:nvPr>
        </p:nvSpPr>
        <p:spPr>
          <a:xfrm>
            <a:off x="762000" y="1097281"/>
            <a:ext cx="10668000" cy="2854518"/>
          </a:xfrm>
        </p:spPr>
        <p:txBody>
          <a:bodyPr vert="horz" lIns="91440" tIns="45720" rIns="91440" bIns="45720" rtlCol="0" anchor="b" anchorCtr="0">
            <a:normAutofit/>
          </a:bodyPr>
          <a:lstStyle/>
          <a:p>
            <a:pPr algn="ctr"/>
            <a:r>
              <a:rPr lang="en-US" sz="8000" dirty="0"/>
              <a:t>What are the Symptoms of Flu?</a:t>
            </a:r>
          </a:p>
        </p:txBody>
      </p:sp>
      <p:sp>
        <p:nvSpPr>
          <p:cNvPr id="11" name="Freeform: Shape 10">
            <a:extLst>
              <a:ext uri="{FF2B5EF4-FFF2-40B4-BE49-F238E27FC236}">
                <a16:creationId xmlns:a16="http://schemas.microsoft.com/office/drawing/2014/main" id="{7115DC02-2F1A-42B8-AED2-831CAF26C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D22E552-66C7-44E9-B796-23474BB45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066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986E-3623-45A4-A506-64716BB91F39}"/>
              </a:ext>
            </a:extLst>
          </p:cNvPr>
          <p:cNvSpPr>
            <a:spLocks noGrp="1"/>
          </p:cNvSpPr>
          <p:nvPr>
            <p:ph type="title"/>
          </p:nvPr>
        </p:nvSpPr>
        <p:spPr>
          <a:xfrm>
            <a:off x="762000" y="1524000"/>
            <a:ext cx="1805031" cy="1263649"/>
          </a:xfrm>
        </p:spPr>
        <p:txBody>
          <a:bodyPr/>
          <a:lstStyle/>
          <a:p>
            <a:endParaRPr lang="en-GB" dirty="0"/>
          </a:p>
        </p:txBody>
      </p:sp>
      <p:pic>
        <p:nvPicPr>
          <p:cNvPr id="8" name="Content Placeholder 7">
            <a:extLst>
              <a:ext uri="{FF2B5EF4-FFF2-40B4-BE49-F238E27FC236}">
                <a16:creationId xmlns:a16="http://schemas.microsoft.com/office/drawing/2014/main" id="{C4CA0638-BC20-4097-ACC0-2DA010581546}"/>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60441" y="1017037"/>
            <a:ext cx="7035281" cy="5078963"/>
          </a:xfrm>
        </p:spPr>
      </p:pic>
    </p:spTree>
    <p:extLst>
      <p:ext uri="{BB962C8B-B14F-4D97-AF65-F5344CB8AC3E}">
        <p14:creationId xmlns:p14="http://schemas.microsoft.com/office/powerpoint/2010/main" val="378390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EF3B-1A3F-4054-AC39-D48CBD9B5762}"/>
              </a:ext>
            </a:extLst>
          </p:cNvPr>
          <p:cNvSpPr>
            <a:spLocks noGrp="1"/>
          </p:cNvSpPr>
          <p:nvPr>
            <p:ph type="title"/>
          </p:nvPr>
        </p:nvSpPr>
        <p:spPr>
          <a:xfrm>
            <a:off x="762000" y="1524000"/>
            <a:ext cx="9144000" cy="791361"/>
          </a:xfrm>
        </p:spPr>
        <p:txBody>
          <a:bodyPr>
            <a:normAutofit fontScale="90000"/>
          </a:bodyPr>
          <a:lstStyle/>
          <a:p>
            <a:r>
              <a:rPr lang="en-GB" dirty="0"/>
              <a:t>What are the symptoms of flu?</a:t>
            </a:r>
            <a:br>
              <a:rPr lang="en-GB" dirty="0"/>
            </a:br>
            <a:endParaRPr lang="en-GB" dirty="0"/>
          </a:p>
        </p:txBody>
      </p:sp>
      <p:graphicFrame>
        <p:nvGraphicFramePr>
          <p:cNvPr id="5" name="Content Placeholder 2">
            <a:extLst>
              <a:ext uri="{FF2B5EF4-FFF2-40B4-BE49-F238E27FC236}">
                <a16:creationId xmlns:a16="http://schemas.microsoft.com/office/drawing/2014/main" id="{5F3D6342-DB87-73ED-A8C3-291AE24359B6}"/>
              </a:ext>
            </a:extLst>
          </p:cNvPr>
          <p:cNvGraphicFramePr>
            <a:graphicFrameLocks noGrp="1"/>
          </p:cNvGraphicFramePr>
          <p:nvPr>
            <p:ph idx="1"/>
          </p:nvPr>
        </p:nvGraphicFramePr>
        <p:xfrm>
          <a:off x="762000" y="2315361"/>
          <a:ext cx="10668000" cy="4169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2870625"/>
      </p:ext>
    </p:extLst>
  </p:cSld>
  <p:clrMapOvr>
    <a:masterClrMapping/>
  </p:clrMapOvr>
</p:sld>
</file>

<file path=ppt/theme/theme1.xml><?xml version="1.0" encoding="utf-8"?>
<a:theme xmlns:a="http://schemas.openxmlformats.org/drawingml/2006/main" name="TornVTI">
  <a:themeElements>
    <a:clrScheme name="AnalogousFromDarkSeedLeftStep">
      <a:dk1>
        <a:srgbClr val="000000"/>
      </a:dk1>
      <a:lt1>
        <a:srgbClr val="FFFFFF"/>
      </a:lt1>
      <a:dk2>
        <a:srgbClr val="321C1C"/>
      </a:dk2>
      <a:lt2>
        <a:srgbClr val="F0F2F3"/>
      </a:lt2>
      <a:accent1>
        <a:srgbClr val="E76F29"/>
      </a:accent1>
      <a:accent2>
        <a:srgbClr val="D51720"/>
      </a:accent2>
      <a:accent3>
        <a:srgbClr val="E72981"/>
      </a:accent3>
      <a:accent4>
        <a:srgbClr val="D517BE"/>
      </a:accent4>
      <a:accent5>
        <a:srgbClr val="AE29E7"/>
      </a:accent5>
      <a:accent6>
        <a:srgbClr val="5825D7"/>
      </a:accent6>
      <a:hlink>
        <a:srgbClr val="AE3FBF"/>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630</TotalTime>
  <Words>1747</Words>
  <Application>Microsoft Office PowerPoint</Application>
  <PresentationFormat>Widescreen</PresentationFormat>
  <Paragraphs>150</Paragraphs>
  <Slides>34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Verdana</vt:lpstr>
      <vt:lpstr>Verdana Pro</vt:lpstr>
      <vt:lpstr>Verdana Pro Cond SemiBold</vt:lpstr>
      <vt:lpstr>TornVTI</vt:lpstr>
      <vt:lpstr>Influenza</vt:lpstr>
      <vt:lpstr>Influenza What do we Know</vt:lpstr>
      <vt:lpstr>Learning objectives </vt:lpstr>
      <vt:lpstr>PowerPoint Presentation</vt:lpstr>
      <vt:lpstr>PowerPoint Presentation</vt:lpstr>
      <vt:lpstr>How is Flu transmitted? </vt:lpstr>
      <vt:lpstr>What are the Symptoms of Flu?</vt:lpstr>
      <vt:lpstr>PowerPoint Presentation</vt:lpstr>
      <vt:lpstr>What are the symptoms of flu? </vt:lpstr>
      <vt:lpstr>What are the Complications of Flu?</vt:lpstr>
      <vt:lpstr>What are the possible complications? </vt:lpstr>
      <vt:lpstr>Flu Vaccines</vt:lpstr>
      <vt:lpstr>Flu Vaccine</vt:lpstr>
      <vt:lpstr>Flu Vaccine</vt:lpstr>
      <vt:lpstr>How Do Vaccines Work</vt:lpstr>
      <vt:lpstr>PowerPoint Presentation</vt:lpstr>
      <vt:lpstr>Obesity</vt:lpstr>
      <vt:lpstr>Pregnancy</vt:lpstr>
      <vt:lpstr>Healthcare workers</vt:lpstr>
      <vt:lpstr>Eligibility</vt:lpstr>
      <vt:lpstr>Eligibiity</vt:lpstr>
      <vt:lpstr>close contacts of immunocompromised individuals  frontline staff employed by the following types of social care providers without employer led occupational health schemes:  a registered residential care or nursing home registered domiciliary care provider  a voluntary managed hospice provider  Direct Payment (personal budgets) or Personal Health Budgets, such as Personal Assistants</vt:lpstr>
      <vt:lpstr>Common Misconceptions</vt:lpstr>
      <vt:lpstr>The flu vaccine doesn't work.</vt:lpstr>
      <vt:lpstr>Inactivated Flu Vaccines</vt:lpstr>
      <vt:lpstr>PowerPoint Presentation</vt:lpstr>
      <vt:lpstr>The split virion, surface antigen and recombinant inactivated vaccines are available to order in the UK and all available vaccines have been through a purification process and have been inactivated. There is no difference in efficacy or adverse reactions between these types of vaccines.</vt:lpstr>
      <vt:lpstr>All but one of the vaccines available in the UK are inactivated and do not contain live viruses. They therefore cannot cause flu in those that can be vaccinated.  In previous years, inactivated flu vaccines have been:  Trivalent (TIV) contain two subtypes of Influenza A and one type B virus Quadrivalent (QIV) contain two subtypes of Influenza A and both B virus types.   Quadrivalent vaccines are now recommended for all age groups.</vt:lpstr>
      <vt:lpstr>How Are Flu Vaccines Administered</vt:lpstr>
      <vt:lpstr>JCVI Advice on Vaccines for 2022/23 Season  Adults over 65 years – aQIV, QIV-HD, QIVr At Risk – QIVc, QIVr Age 2-18 years – LAIV, QIVc Under age 2 -  QIVe </vt:lpstr>
      <vt:lpstr>Contraindications and Precautions</vt:lpstr>
      <vt:lpstr>Inactivated Flu Vaccine</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DAVIDSON, Michelle (VINE SURGERY PARTNERSHIP)</dc:creator>
  <cp:lastModifiedBy>DAVIDSON, Michelle (VINE SURGERY PARTNERSHIP)</cp:lastModifiedBy>
  <cp:revision>18</cp:revision>
  <dcterms:created xsi:type="dcterms:W3CDTF">2022-05-17T09:27:16Z</dcterms:created>
  <dcterms:modified xsi:type="dcterms:W3CDTF">2022-05-17T19:58:08Z</dcterms:modified>
</cp:coreProperties>
</file>