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4"/>
  </p:normalViewPr>
  <p:slideViewPr>
    <p:cSldViewPr>
      <p:cViewPr varScale="1">
        <p:scale>
          <a:sx n="69" d="100"/>
          <a:sy n="69" d="100"/>
        </p:scale>
        <p:origin x="-12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CF9FC-02F3-477F-9988-91315A142D8B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6688C-E0BF-41F5-BEFE-B72B2F858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882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CF9FC-02F3-477F-9988-91315A142D8B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6688C-E0BF-41F5-BEFE-B72B2F858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136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CF9FC-02F3-477F-9988-91315A142D8B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6688C-E0BF-41F5-BEFE-B72B2F858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1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CF9FC-02F3-477F-9988-91315A142D8B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6688C-E0BF-41F5-BEFE-B72B2F858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56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CF9FC-02F3-477F-9988-91315A142D8B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6688C-E0BF-41F5-BEFE-B72B2F858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692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CF9FC-02F3-477F-9988-91315A142D8B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6688C-E0BF-41F5-BEFE-B72B2F858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028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CF9FC-02F3-477F-9988-91315A142D8B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6688C-E0BF-41F5-BEFE-B72B2F858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863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CF9FC-02F3-477F-9988-91315A142D8B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6688C-E0BF-41F5-BEFE-B72B2F858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421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CF9FC-02F3-477F-9988-91315A142D8B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6688C-E0BF-41F5-BEFE-B72B2F858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014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CF9FC-02F3-477F-9988-91315A142D8B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6688C-E0BF-41F5-BEFE-B72B2F858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76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CF9FC-02F3-477F-9988-91315A142D8B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6688C-E0BF-41F5-BEFE-B72B2F858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351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CF9FC-02F3-477F-9988-91315A142D8B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6688C-E0BF-41F5-BEFE-B72B2F858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77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mersetgpeducationtrust.co.uk/events" TargetMode="External"/><Relationship Id="rId2" Type="http://schemas.openxmlformats.org/officeDocument/2006/relationships/hyperlink" Target="mailto:lmc.sgpet@nhs.net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464274" y="1268760"/>
            <a:ext cx="8439414" cy="5328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solidFill>
                  <a:srgbClr val="0070C0"/>
                </a:solidFill>
              </a:rPr>
              <a:t>Somerset CCG </a:t>
            </a:r>
            <a:r>
              <a:rPr lang="en-GB" sz="1400" b="1" dirty="0" smtClean="0">
                <a:solidFill>
                  <a:srgbClr val="0070C0"/>
                </a:solidFill>
              </a:rPr>
              <a:t>,Somerset General Practice </a:t>
            </a:r>
            <a:r>
              <a:rPr lang="en-GB" sz="1400" b="1" dirty="0">
                <a:solidFill>
                  <a:srgbClr val="0070C0"/>
                </a:solidFill>
              </a:rPr>
              <a:t>Education </a:t>
            </a:r>
            <a:r>
              <a:rPr lang="en-GB" sz="1400" b="1" dirty="0" smtClean="0">
                <a:solidFill>
                  <a:srgbClr val="0070C0"/>
                </a:solidFill>
              </a:rPr>
              <a:t>Trust </a:t>
            </a:r>
            <a:r>
              <a:rPr lang="en-GB" sz="1400" b="1" dirty="0">
                <a:solidFill>
                  <a:srgbClr val="0070C0"/>
                </a:solidFill>
              </a:rPr>
              <a:t>(SGPET</a:t>
            </a:r>
            <a:r>
              <a:rPr lang="en-GB" sz="1400" b="1" dirty="0" smtClean="0">
                <a:solidFill>
                  <a:srgbClr val="0070C0"/>
                </a:solidFill>
              </a:rPr>
              <a:t>) &amp; </a:t>
            </a:r>
            <a:r>
              <a:rPr lang="en-GB" sz="1400" b="1" dirty="0">
                <a:solidFill>
                  <a:srgbClr val="0070C0"/>
                </a:solidFill>
              </a:rPr>
              <a:t>Somerset NHS Foundation Trust</a:t>
            </a:r>
          </a:p>
          <a:p>
            <a:pPr marL="0" indent="0" algn="ctr">
              <a:buNone/>
            </a:pPr>
            <a:r>
              <a:rPr lang="en-GB" b="1" dirty="0">
                <a:solidFill>
                  <a:srgbClr val="0070C0"/>
                </a:solidFill>
              </a:rPr>
              <a:t>When is it Safe to Exercise Post COVID 19? </a:t>
            </a:r>
            <a:r>
              <a:rPr lang="en-GB" sz="2800" b="1" dirty="0">
                <a:solidFill>
                  <a:srgbClr val="0070C0"/>
                </a:solidFill>
              </a:rPr>
              <a:t>Exercise for people with Long term Conditions</a:t>
            </a:r>
          </a:p>
          <a:p>
            <a:pPr marL="0" indent="0" algn="ctr">
              <a:buNone/>
            </a:pPr>
            <a:r>
              <a:rPr lang="en-GB" dirty="0"/>
              <a:t>An evidence based webinar</a:t>
            </a:r>
          </a:p>
          <a:p>
            <a:pPr marL="0" indent="0" algn="ctr">
              <a:buNone/>
            </a:pPr>
            <a:r>
              <a:rPr lang="en-GB" dirty="0" smtClean="0"/>
              <a:t>4th </a:t>
            </a:r>
            <a:r>
              <a:rPr lang="en-GB" dirty="0"/>
              <a:t>Sept 2020 </a:t>
            </a:r>
            <a:r>
              <a:rPr lang="en-GB" dirty="0" smtClean="0"/>
              <a:t>12-2pm </a:t>
            </a:r>
            <a:r>
              <a:rPr lang="en-GB" dirty="0"/>
              <a:t>via Zoom</a:t>
            </a:r>
          </a:p>
          <a:p>
            <a:pPr marL="0" indent="0" algn="ctr">
              <a:buNone/>
            </a:pPr>
            <a:endParaRPr lang="en-GB" sz="1600" dirty="0"/>
          </a:p>
          <a:p>
            <a:pPr marL="0" indent="0" algn="ctr">
              <a:buNone/>
            </a:pPr>
            <a:r>
              <a:rPr lang="en-GB" sz="1600" b="1" dirty="0"/>
              <a:t>Presentations by </a:t>
            </a:r>
            <a:r>
              <a:rPr lang="en-GB" sz="1600" dirty="0"/>
              <a:t>Henk </a:t>
            </a:r>
            <a:r>
              <a:rPr lang="en-GB" sz="1600" dirty="0" err="1"/>
              <a:t>Bruggers</a:t>
            </a:r>
            <a:r>
              <a:rPr lang="en-GB" sz="1600" dirty="0"/>
              <a:t> (</a:t>
            </a:r>
            <a:r>
              <a:rPr lang="en-GB" sz="1600" dirty="0" err="1"/>
              <a:t>GPwSI</a:t>
            </a:r>
            <a:r>
              <a:rPr lang="en-GB" sz="1600" dirty="0"/>
              <a:t> in diabetes, Frome) Sathish-Kumar Parasuraman (Cardiologist Musgrove Park Hospital) Steve Holmes (GP with respiratory interest, Shepton and Tom McConnell (Cardiologist Musgrove Park Hospital) along with other colleagues </a:t>
            </a:r>
            <a:r>
              <a:rPr lang="en-GB" sz="1600" dirty="0" smtClean="0"/>
              <a:t>.</a:t>
            </a:r>
            <a:endParaRPr lang="en-GB" sz="1600" dirty="0"/>
          </a:p>
          <a:p>
            <a:pPr marL="0" indent="0" algn="ctr">
              <a:buNone/>
            </a:pPr>
            <a:r>
              <a:rPr lang="en-GB" sz="1600" dirty="0"/>
              <a:t>We will discuss exercise and practical tips for safe exercising advise for people with Long Term Conditions (LTC) (cardio / </a:t>
            </a:r>
            <a:r>
              <a:rPr lang="en-GB" sz="1600" dirty="0" err="1"/>
              <a:t>resp</a:t>
            </a:r>
            <a:r>
              <a:rPr lang="en-GB" sz="1600" dirty="0"/>
              <a:t> / diabetes); people after COVID ; people shielding who are unfit; </a:t>
            </a:r>
          </a:p>
          <a:p>
            <a:pPr marL="0" indent="0" algn="ctr">
              <a:buNone/>
            </a:pPr>
            <a:r>
              <a:rPr lang="en-GB" sz="1600" dirty="0"/>
              <a:t>This is designed to be relevant to all clinicians who should be encouraging the population to exercise safely.</a:t>
            </a:r>
          </a:p>
          <a:p>
            <a:pPr marL="0" indent="0" algn="ctr">
              <a:buNone/>
            </a:pPr>
            <a:r>
              <a:rPr lang="en-GB" sz="1600" b="1" dirty="0"/>
              <a:t>All welcome. To register </a:t>
            </a:r>
            <a:r>
              <a:rPr lang="en-GB" sz="1600" b="1" dirty="0" smtClean="0"/>
              <a:t>contact </a:t>
            </a:r>
            <a:r>
              <a:rPr lang="en-GB" sz="1600" b="1" dirty="0" smtClean="0">
                <a:hlinkClick r:id="rId2"/>
              </a:rPr>
              <a:t>lmc.sgpet@nhs.net</a:t>
            </a:r>
            <a:endParaRPr lang="en-GB" sz="1600" b="1" dirty="0" smtClean="0"/>
          </a:p>
          <a:p>
            <a:pPr marL="0" indent="0" algn="ctr">
              <a:buNone/>
            </a:pPr>
            <a:r>
              <a:rPr lang="en-GB" sz="1600" b="1" dirty="0" smtClean="0"/>
              <a:t>(If already a SGPET member, please book via the </a:t>
            </a:r>
            <a:r>
              <a:rPr lang="en-GB" sz="1600" b="1" dirty="0" smtClean="0">
                <a:hlinkClick r:id="rId3"/>
              </a:rPr>
              <a:t>SGPET Website</a:t>
            </a:r>
            <a:r>
              <a:rPr lang="en-GB" sz="1600" b="1" dirty="0" smtClean="0"/>
              <a:t>)</a:t>
            </a:r>
            <a:endParaRPr lang="en-GB" sz="1600" b="1" dirty="0"/>
          </a:p>
        </p:txBody>
      </p:sp>
      <p:pic>
        <p:nvPicPr>
          <p:cNvPr id="1026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78" t="18114" r="7689" b="29149"/>
          <a:stretch>
            <a:fillRect/>
          </a:stretch>
        </p:blipFill>
        <p:spPr bwMode="auto">
          <a:xfrm>
            <a:off x="6012160" y="188640"/>
            <a:ext cx="2664296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C:\Users\linda.burley\AppData\Local\Microsoft\Windows\INetCache\IE\C5FA050Q\Exercise[1]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09" y="170774"/>
            <a:ext cx="1150131" cy="982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linda.burley\AppData\Local\Microsoft\Windows\INetCache\IE\0W2BPDLV\stretching[1]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456" y="2852937"/>
            <a:ext cx="1333501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7230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162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NHS South West Commissioning Support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Rowe Rachael  (Somerset CCG)</dc:creator>
  <cp:lastModifiedBy>Winchester Claire (Somerset Local Medical Committee)</cp:lastModifiedBy>
  <cp:revision>8</cp:revision>
  <dcterms:created xsi:type="dcterms:W3CDTF">2020-07-16T15:20:40Z</dcterms:created>
  <dcterms:modified xsi:type="dcterms:W3CDTF">2020-08-13T13:56:18Z</dcterms:modified>
</cp:coreProperties>
</file>